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4"/>
    <p:sldMasterId id="2147483950" r:id="rId5"/>
    <p:sldMasterId id="2147483957" r:id="rId6"/>
    <p:sldMasterId id="2147483970" r:id="rId7"/>
  </p:sldMasterIdLst>
  <p:notesMasterIdLst>
    <p:notesMasterId r:id="rId30"/>
  </p:notesMasterIdLst>
  <p:handoutMasterIdLst>
    <p:handoutMasterId r:id="rId31"/>
  </p:handoutMasterIdLst>
  <p:sldIdLst>
    <p:sldId id="256" r:id="rId8"/>
    <p:sldId id="262" r:id="rId9"/>
    <p:sldId id="263" r:id="rId10"/>
    <p:sldId id="265" r:id="rId11"/>
    <p:sldId id="269" r:id="rId12"/>
    <p:sldId id="270" r:id="rId13"/>
    <p:sldId id="271" r:id="rId14"/>
    <p:sldId id="272" r:id="rId15"/>
    <p:sldId id="274" r:id="rId16"/>
    <p:sldId id="275" r:id="rId17"/>
    <p:sldId id="279" r:id="rId18"/>
    <p:sldId id="280" r:id="rId19"/>
    <p:sldId id="281" r:id="rId20"/>
    <p:sldId id="286" r:id="rId21"/>
    <p:sldId id="287" r:id="rId22"/>
    <p:sldId id="266" r:id="rId23"/>
    <p:sldId id="284" r:id="rId24"/>
    <p:sldId id="276" r:id="rId25"/>
    <p:sldId id="277" r:id="rId26"/>
    <p:sldId id="282" r:id="rId27"/>
    <p:sldId id="278" r:id="rId28"/>
    <p:sldId id="264" r:id="rId29"/>
  </p:sldIdLst>
  <p:sldSz cx="12225338" cy="6858000"/>
  <p:notesSz cx="7023100" cy="9309100"/>
  <p:defaultTextStyle>
    <a:defPPr>
      <a:defRPr lang="en-GB"/>
    </a:defPPr>
    <a:lvl1pPr algn="l" rtl="0" fontAlgn="base">
      <a:spcBef>
        <a:spcPct val="0"/>
      </a:spcBef>
      <a:spcAft>
        <a:spcPct val="0"/>
      </a:spcAft>
      <a:defRPr kern="1200">
        <a:solidFill>
          <a:schemeClr val="tx1"/>
        </a:solidFill>
        <a:latin typeface="Verdana" pitchFamily="34" charset="0"/>
        <a:ea typeface="+mn-ea"/>
        <a:cs typeface="+mn-cs"/>
      </a:defRPr>
    </a:lvl1pPr>
    <a:lvl2pPr marL="610636" algn="l" rtl="0" fontAlgn="base">
      <a:spcBef>
        <a:spcPct val="0"/>
      </a:spcBef>
      <a:spcAft>
        <a:spcPct val="0"/>
      </a:spcAft>
      <a:defRPr kern="1200">
        <a:solidFill>
          <a:schemeClr val="tx1"/>
        </a:solidFill>
        <a:latin typeface="Verdana" pitchFamily="34" charset="0"/>
        <a:ea typeface="+mn-ea"/>
        <a:cs typeface="+mn-cs"/>
      </a:defRPr>
    </a:lvl2pPr>
    <a:lvl3pPr marL="1221273" algn="l" rtl="0" fontAlgn="base">
      <a:spcBef>
        <a:spcPct val="0"/>
      </a:spcBef>
      <a:spcAft>
        <a:spcPct val="0"/>
      </a:spcAft>
      <a:defRPr kern="1200">
        <a:solidFill>
          <a:schemeClr val="tx1"/>
        </a:solidFill>
        <a:latin typeface="Verdana" pitchFamily="34" charset="0"/>
        <a:ea typeface="+mn-ea"/>
        <a:cs typeface="+mn-cs"/>
      </a:defRPr>
    </a:lvl3pPr>
    <a:lvl4pPr marL="1831909" algn="l" rtl="0" fontAlgn="base">
      <a:spcBef>
        <a:spcPct val="0"/>
      </a:spcBef>
      <a:spcAft>
        <a:spcPct val="0"/>
      </a:spcAft>
      <a:defRPr kern="1200">
        <a:solidFill>
          <a:schemeClr val="tx1"/>
        </a:solidFill>
        <a:latin typeface="Verdana" pitchFamily="34" charset="0"/>
        <a:ea typeface="+mn-ea"/>
        <a:cs typeface="+mn-cs"/>
      </a:defRPr>
    </a:lvl4pPr>
    <a:lvl5pPr marL="2442545" algn="l" rtl="0" fontAlgn="base">
      <a:spcBef>
        <a:spcPct val="0"/>
      </a:spcBef>
      <a:spcAft>
        <a:spcPct val="0"/>
      </a:spcAft>
      <a:defRPr kern="1200">
        <a:solidFill>
          <a:schemeClr val="tx1"/>
        </a:solidFill>
        <a:latin typeface="Verdana" pitchFamily="34" charset="0"/>
        <a:ea typeface="+mn-ea"/>
        <a:cs typeface="+mn-cs"/>
      </a:defRPr>
    </a:lvl5pPr>
    <a:lvl6pPr marL="3053182" algn="l" defTabSz="1221273" rtl="0" eaLnBrk="1" latinLnBrk="0" hangingPunct="1">
      <a:defRPr kern="1200">
        <a:solidFill>
          <a:schemeClr val="tx1"/>
        </a:solidFill>
        <a:latin typeface="Verdana" pitchFamily="34" charset="0"/>
        <a:ea typeface="+mn-ea"/>
        <a:cs typeface="+mn-cs"/>
      </a:defRPr>
    </a:lvl6pPr>
    <a:lvl7pPr marL="3663818" algn="l" defTabSz="1221273" rtl="0" eaLnBrk="1" latinLnBrk="0" hangingPunct="1">
      <a:defRPr kern="1200">
        <a:solidFill>
          <a:schemeClr val="tx1"/>
        </a:solidFill>
        <a:latin typeface="Verdana" pitchFamily="34" charset="0"/>
        <a:ea typeface="+mn-ea"/>
        <a:cs typeface="+mn-cs"/>
      </a:defRPr>
    </a:lvl7pPr>
    <a:lvl8pPr marL="4274454" algn="l" defTabSz="1221273" rtl="0" eaLnBrk="1" latinLnBrk="0" hangingPunct="1">
      <a:defRPr kern="1200">
        <a:solidFill>
          <a:schemeClr val="tx1"/>
        </a:solidFill>
        <a:latin typeface="Verdana" pitchFamily="34" charset="0"/>
        <a:ea typeface="+mn-ea"/>
        <a:cs typeface="+mn-cs"/>
      </a:defRPr>
    </a:lvl8pPr>
    <a:lvl9pPr marL="4885091" algn="l" defTabSz="1221273"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1"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p:clrMru>
    <a:srgbClr val="8197A6"/>
    <a:srgbClr val="F1666A"/>
    <a:srgbClr val="D9D9D9"/>
    <a:srgbClr val="053249"/>
    <a:srgbClr val="003249"/>
    <a:srgbClr val="335E6F"/>
    <a:srgbClr val="006196"/>
    <a:srgbClr val="6DCFF6"/>
    <a:srgbClr val="FFCC4E"/>
    <a:srgbClr val="76C8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B1CE7E-685A-524B-87B0-E0DE6625730B}" v="60" dt="2024-10-31T14:04:02.6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6" autoAdjust="0"/>
    <p:restoredTop sz="96229" autoAdjust="0"/>
  </p:normalViewPr>
  <p:slideViewPr>
    <p:cSldViewPr snapToGrid="0">
      <p:cViewPr varScale="1">
        <p:scale>
          <a:sx n="120" d="100"/>
          <a:sy n="120" d="100"/>
        </p:scale>
        <p:origin x="384" y="184"/>
      </p:cViewPr>
      <p:guideLst>
        <p:guide orient="horz" pos="2160"/>
        <p:guide pos="38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0" d="100"/>
          <a:sy n="50" d="100"/>
        </p:scale>
        <p:origin x="-2659" y="-67"/>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Coia" userId="3eb30d30-ac06-4058-be49-36af3ec47be3" providerId="ADAL" clId="{D07BA592-7B06-DD40-B307-62390C0A2A1D}"/>
    <pc:docChg chg="undo custSel addSld delSld modSld">
      <pc:chgData name="Daniela Coia" userId="3eb30d30-ac06-4058-be49-36af3ec47be3" providerId="ADAL" clId="{D07BA592-7B06-DD40-B307-62390C0A2A1D}" dt="2024-10-13T16:27:15.346" v="9942" actId="20577"/>
      <pc:docMkLst>
        <pc:docMk/>
      </pc:docMkLst>
      <pc:sldChg chg="addSp modSp mod">
        <pc:chgData name="Daniela Coia" userId="3eb30d30-ac06-4058-be49-36af3ec47be3" providerId="ADAL" clId="{D07BA592-7B06-DD40-B307-62390C0A2A1D}" dt="2024-10-13T08:15:45.200" v="23" actId="790"/>
        <pc:sldMkLst>
          <pc:docMk/>
          <pc:sldMk cId="0" sldId="256"/>
        </pc:sldMkLst>
        <pc:spChg chg="add mod">
          <ac:chgData name="Daniela Coia" userId="3eb30d30-ac06-4058-be49-36af3ec47be3" providerId="ADAL" clId="{D07BA592-7B06-DD40-B307-62390C0A2A1D}" dt="2024-10-13T08:15:45.200" v="23" actId="790"/>
          <ac:spMkLst>
            <pc:docMk/>
            <pc:sldMk cId="0" sldId="256"/>
            <ac:spMk id="5" creationId="{4813E3B9-25DC-2546-4A66-EF21105F0313}"/>
          </ac:spMkLst>
        </pc:spChg>
      </pc:sldChg>
      <pc:sldChg chg="addSp delSp modSp mod">
        <pc:chgData name="Daniela Coia" userId="3eb30d30-ac06-4058-be49-36af3ec47be3" providerId="ADAL" clId="{D07BA592-7B06-DD40-B307-62390C0A2A1D}" dt="2024-10-13T09:15:41.632" v="2180" actId="21"/>
        <pc:sldMkLst>
          <pc:docMk/>
          <pc:sldMk cId="264314030" sldId="262"/>
        </pc:sldMkLst>
        <pc:spChg chg="mod">
          <ac:chgData name="Daniela Coia" userId="3eb30d30-ac06-4058-be49-36af3ec47be3" providerId="ADAL" clId="{D07BA592-7B06-DD40-B307-62390C0A2A1D}" dt="2024-10-13T08:40:20.748" v="1061" actId="20577"/>
          <ac:spMkLst>
            <pc:docMk/>
            <pc:sldMk cId="264314030" sldId="262"/>
            <ac:spMk id="2" creationId="{7BEEB7B8-8261-FEB8-794F-B88F9A70EC37}"/>
          </ac:spMkLst>
        </pc:spChg>
        <pc:spChg chg="mod">
          <ac:chgData name="Daniela Coia" userId="3eb30d30-ac06-4058-be49-36af3ec47be3" providerId="ADAL" clId="{D07BA592-7B06-DD40-B307-62390C0A2A1D}" dt="2024-10-13T09:15:41.632" v="2180" actId="21"/>
          <ac:spMkLst>
            <pc:docMk/>
            <pc:sldMk cId="264314030" sldId="262"/>
            <ac:spMk id="3" creationId="{6F2E6E0F-4C90-7471-E210-0904A7D21A84}"/>
          </ac:spMkLst>
        </pc:spChg>
        <pc:spChg chg="add del mod">
          <ac:chgData name="Daniela Coia" userId="3eb30d30-ac06-4058-be49-36af3ec47be3" providerId="ADAL" clId="{D07BA592-7B06-DD40-B307-62390C0A2A1D}" dt="2024-10-13T08:20:02.903" v="167"/>
          <ac:spMkLst>
            <pc:docMk/>
            <pc:sldMk cId="264314030" sldId="262"/>
            <ac:spMk id="4" creationId="{9AEC6976-DCE5-FA70-22B2-3A966CF7A714}"/>
          </ac:spMkLst>
        </pc:spChg>
        <pc:picChg chg="add mod">
          <ac:chgData name="Daniela Coia" userId="3eb30d30-ac06-4058-be49-36af3ec47be3" providerId="ADAL" clId="{D07BA592-7B06-DD40-B307-62390C0A2A1D}" dt="2024-10-13T08:18:33.311" v="163" actId="1076"/>
          <ac:picMkLst>
            <pc:docMk/>
            <pc:sldMk cId="264314030" sldId="262"/>
            <ac:picMk id="5" creationId="{71E9C405-50AE-21B7-6E57-A77DB89E2BBF}"/>
          </ac:picMkLst>
        </pc:picChg>
      </pc:sldChg>
      <pc:sldChg chg="addSp delSp modSp new mod">
        <pc:chgData name="Daniela Coia" userId="3eb30d30-ac06-4058-be49-36af3ec47be3" providerId="ADAL" clId="{D07BA592-7B06-DD40-B307-62390C0A2A1D}" dt="2024-10-13T09:06:47.404" v="1726"/>
        <pc:sldMkLst>
          <pc:docMk/>
          <pc:sldMk cId="1812868259" sldId="263"/>
        </pc:sldMkLst>
        <pc:spChg chg="mod">
          <ac:chgData name="Daniela Coia" userId="3eb30d30-ac06-4058-be49-36af3ec47be3" providerId="ADAL" clId="{D07BA592-7B06-DD40-B307-62390C0A2A1D}" dt="2024-10-13T08:52:06.297" v="1288" actId="20577"/>
          <ac:spMkLst>
            <pc:docMk/>
            <pc:sldMk cId="1812868259" sldId="263"/>
            <ac:spMk id="2" creationId="{5A0AA582-C801-37B3-2B53-2B591DE16B05}"/>
          </ac:spMkLst>
        </pc:spChg>
        <pc:spChg chg="mod">
          <ac:chgData name="Daniela Coia" userId="3eb30d30-ac06-4058-be49-36af3ec47be3" providerId="ADAL" clId="{D07BA592-7B06-DD40-B307-62390C0A2A1D}" dt="2024-10-13T09:01:50.444" v="1696" actId="20577"/>
          <ac:spMkLst>
            <pc:docMk/>
            <pc:sldMk cId="1812868259" sldId="263"/>
            <ac:spMk id="3" creationId="{F1DEB68E-89CC-EAD4-1FD9-CB4DF09B714B}"/>
          </ac:spMkLst>
        </pc:spChg>
        <pc:spChg chg="add mod">
          <ac:chgData name="Daniela Coia" userId="3eb30d30-ac06-4058-be49-36af3ec47be3" providerId="ADAL" clId="{D07BA592-7B06-DD40-B307-62390C0A2A1D}" dt="2024-10-13T09:02:48.220" v="1698" actId="339"/>
          <ac:spMkLst>
            <pc:docMk/>
            <pc:sldMk cId="1812868259" sldId="263"/>
            <ac:spMk id="6" creationId="{9BEEAA47-9058-55E4-16FB-F1ED6D644D7B}"/>
          </ac:spMkLst>
        </pc:spChg>
        <pc:spChg chg="add mod">
          <ac:chgData name="Daniela Coia" userId="3eb30d30-ac06-4058-be49-36af3ec47be3" providerId="ADAL" clId="{D07BA592-7B06-DD40-B307-62390C0A2A1D}" dt="2024-10-13T08:57:06.788" v="1562" actId="33987"/>
          <ac:spMkLst>
            <pc:docMk/>
            <pc:sldMk cId="1812868259" sldId="263"/>
            <ac:spMk id="7" creationId="{59FA96C6-1C87-9CF9-887C-47F4B72FAFBD}"/>
          </ac:spMkLst>
        </pc:spChg>
        <pc:spChg chg="add mod">
          <ac:chgData name="Daniela Coia" userId="3eb30d30-ac06-4058-be49-36af3ec47be3" providerId="ADAL" clId="{D07BA592-7B06-DD40-B307-62390C0A2A1D}" dt="2024-10-13T09:01:16.845" v="1693" actId="14100"/>
          <ac:spMkLst>
            <pc:docMk/>
            <pc:sldMk cId="1812868259" sldId="263"/>
            <ac:spMk id="8" creationId="{497A419B-DDFD-2628-B229-5D958DEE0662}"/>
          </ac:spMkLst>
        </pc:spChg>
        <pc:spChg chg="add mod">
          <ac:chgData name="Daniela Coia" userId="3eb30d30-ac06-4058-be49-36af3ec47be3" providerId="ADAL" clId="{D07BA592-7B06-DD40-B307-62390C0A2A1D}" dt="2024-10-13T09:05:26.989" v="1712" actId="14100"/>
          <ac:spMkLst>
            <pc:docMk/>
            <pc:sldMk cId="1812868259" sldId="263"/>
            <ac:spMk id="13" creationId="{29DEC86A-0024-F976-32B1-4F615A227A46}"/>
          </ac:spMkLst>
        </pc:spChg>
        <pc:spChg chg="add mod">
          <ac:chgData name="Daniela Coia" userId="3eb30d30-ac06-4058-be49-36af3ec47be3" providerId="ADAL" clId="{D07BA592-7B06-DD40-B307-62390C0A2A1D}" dt="2024-10-13T09:05:41.980" v="1716" actId="14100"/>
          <ac:spMkLst>
            <pc:docMk/>
            <pc:sldMk cId="1812868259" sldId="263"/>
            <ac:spMk id="14" creationId="{B0F9F014-1A90-DF2E-D2DC-E33115256681}"/>
          </ac:spMkLst>
        </pc:spChg>
        <pc:picChg chg="add mod">
          <ac:chgData name="Daniela Coia" userId="3eb30d30-ac06-4058-be49-36af3ec47be3" providerId="ADAL" clId="{D07BA592-7B06-DD40-B307-62390C0A2A1D}" dt="2024-10-13T08:55:53.059" v="1495" actId="1076"/>
          <ac:picMkLst>
            <pc:docMk/>
            <pc:sldMk cId="1812868259" sldId="263"/>
            <ac:picMk id="5" creationId="{BF57FE43-3A08-AA5D-F977-3B46DC37258C}"/>
          </ac:picMkLst>
        </pc:picChg>
        <pc:cxnChg chg="add del mod">
          <ac:chgData name="Daniela Coia" userId="3eb30d30-ac06-4058-be49-36af3ec47be3" providerId="ADAL" clId="{D07BA592-7B06-DD40-B307-62390C0A2A1D}" dt="2024-10-13T09:05:30.176" v="1713" actId="478"/>
          <ac:cxnSpMkLst>
            <pc:docMk/>
            <pc:sldMk cId="1812868259" sldId="263"/>
            <ac:cxnSpMk id="10" creationId="{343629FA-A9BB-50B7-A571-71CF4C58806B}"/>
          </ac:cxnSpMkLst>
        </pc:cxnChg>
        <pc:cxnChg chg="add del mod">
          <ac:chgData name="Daniela Coia" userId="3eb30d30-ac06-4058-be49-36af3ec47be3" providerId="ADAL" clId="{D07BA592-7B06-DD40-B307-62390C0A2A1D}" dt="2024-10-13T09:04:22.017" v="1707" actId="478"/>
          <ac:cxnSpMkLst>
            <pc:docMk/>
            <pc:sldMk cId="1812868259" sldId="263"/>
            <ac:cxnSpMk id="12" creationId="{C3BFFC80-C829-F02F-328E-B2806833A6B1}"/>
          </ac:cxnSpMkLst>
        </pc:cxnChg>
        <pc:cxnChg chg="add mod">
          <ac:chgData name="Daniela Coia" userId="3eb30d30-ac06-4058-be49-36af3ec47be3" providerId="ADAL" clId="{D07BA592-7B06-DD40-B307-62390C0A2A1D}" dt="2024-10-13T09:06:47.404" v="1726"/>
          <ac:cxnSpMkLst>
            <pc:docMk/>
            <pc:sldMk cId="1812868259" sldId="263"/>
            <ac:cxnSpMk id="15" creationId="{07F0BD5C-0D57-3411-FF51-19F5A26B57A7}"/>
          </ac:cxnSpMkLst>
        </pc:cxnChg>
      </pc:sldChg>
      <pc:sldChg chg="modSp new mod">
        <pc:chgData name="Daniela Coia" userId="3eb30d30-ac06-4058-be49-36af3ec47be3" providerId="ADAL" clId="{D07BA592-7B06-DD40-B307-62390C0A2A1D}" dt="2024-10-13T15:56:35.684" v="9327" actId="20577"/>
        <pc:sldMkLst>
          <pc:docMk/>
          <pc:sldMk cId="765712524" sldId="264"/>
        </pc:sldMkLst>
        <pc:spChg chg="mod">
          <ac:chgData name="Daniela Coia" userId="3eb30d30-ac06-4058-be49-36af3ec47be3" providerId="ADAL" clId="{D07BA592-7B06-DD40-B307-62390C0A2A1D}" dt="2024-10-13T13:38:40.935" v="7002" actId="20577"/>
          <ac:spMkLst>
            <pc:docMk/>
            <pc:sldMk cId="765712524" sldId="264"/>
            <ac:spMk id="2" creationId="{FC7E60ED-CAEE-2E2C-F7C9-CD26B8570513}"/>
          </ac:spMkLst>
        </pc:spChg>
        <pc:spChg chg="mod">
          <ac:chgData name="Daniela Coia" userId="3eb30d30-ac06-4058-be49-36af3ec47be3" providerId="ADAL" clId="{D07BA592-7B06-DD40-B307-62390C0A2A1D}" dt="2024-10-13T15:56:35.684" v="9327" actId="20577"/>
          <ac:spMkLst>
            <pc:docMk/>
            <pc:sldMk cId="765712524" sldId="264"/>
            <ac:spMk id="3" creationId="{A895BF81-8CB3-A5DC-B4EB-9EEF341C2D45}"/>
          </ac:spMkLst>
        </pc:spChg>
      </pc:sldChg>
      <pc:sldChg chg="addSp delSp modSp new mod">
        <pc:chgData name="Daniela Coia" userId="3eb30d30-ac06-4058-be49-36af3ec47be3" providerId="ADAL" clId="{D07BA592-7B06-DD40-B307-62390C0A2A1D}" dt="2024-10-13T15:57:34.308" v="9328" actId="115"/>
        <pc:sldMkLst>
          <pc:docMk/>
          <pc:sldMk cId="2955938941" sldId="265"/>
        </pc:sldMkLst>
        <pc:spChg chg="mod">
          <ac:chgData name="Daniela Coia" userId="3eb30d30-ac06-4058-be49-36af3ec47be3" providerId="ADAL" clId="{D07BA592-7B06-DD40-B307-62390C0A2A1D}" dt="2024-10-13T09:11:35.069" v="1964" actId="20577"/>
          <ac:spMkLst>
            <pc:docMk/>
            <pc:sldMk cId="2955938941" sldId="265"/>
            <ac:spMk id="2" creationId="{0A9EB203-F882-669B-4E72-6B2B9E155FFD}"/>
          </ac:spMkLst>
        </pc:spChg>
        <pc:spChg chg="mod">
          <ac:chgData name="Daniela Coia" userId="3eb30d30-ac06-4058-be49-36af3ec47be3" providerId="ADAL" clId="{D07BA592-7B06-DD40-B307-62390C0A2A1D}" dt="2024-10-13T15:57:34.308" v="9328" actId="115"/>
          <ac:spMkLst>
            <pc:docMk/>
            <pc:sldMk cId="2955938941" sldId="265"/>
            <ac:spMk id="3" creationId="{96AB89E8-C5AD-09B6-D5E1-A9DD1E93567D}"/>
          </ac:spMkLst>
        </pc:spChg>
        <pc:spChg chg="add mod">
          <ac:chgData name="Daniela Coia" userId="3eb30d30-ac06-4058-be49-36af3ec47be3" providerId="ADAL" clId="{D07BA592-7B06-DD40-B307-62390C0A2A1D}" dt="2024-10-13T09:57:44.306" v="2820" actId="1076"/>
          <ac:spMkLst>
            <pc:docMk/>
            <pc:sldMk cId="2955938941" sldId="265"/>
            <ac:spMk id="6" creationId="{267648FA-1578-FC66-366C-DE353E89A1C2}"/>
          </ac:spMkLst>
        </pc:spChg>
        <pc:spChg chg="add mod">
          <ac:chgData name="Daniela Coia" userId="3eb30d30-ac06-4058-be49-36af3ec47be3" providerId="ADAL" clId="{D07BA592-7B06-DD40-B307-62390C0A2A1D}" dt="2024-10-13T09:59:38.118" v="2859" actId="1076"/>
          <ac:spMkLst>
            <pc:docMk/>
            <pc:sldMk cId="2955938941" sldId="265"/>
            <ac:spMk id="7" creationId="{54A59911-CB94-29AD-D9B6-F2E0E6C50B0E}"/>
          </ac:spMkLst>
        </pc:spChg>
        <pc:spChg chg="add mod">
          <ac:chgData name="Daniela Coia" userId="3eb30d30-ac06-4058-be49-36af3ec47be3" providerId="ADAL" clId="{D07BA592-7B06-DD40-B307-62390C0A2A1D}" dt="2024-10-13T09:59:44.376" v="2860" actId="1076"/>
          <ac:spMkLst>
            <pc:docMk/>
            <pc:sldMk cId="2955938941" sldId="265"/>
            <ac:spMk id="8" creationId="{4D49FEB2-01FB-0D9E-1083-A2CD69D5E14B}"/>
          </ac:spMkLst>
        </pc:spChg>
        <pc:spChg chg="add mod">
          <ac:chgData name="Daniela Coia" userId="3eb30d30-ac06-4058-be49-36af3ec47be3" providerId="ADAL" clId="{D07BA592-7B06-DD40-B307-62390C0A2A1D}" dt="2024-10-13T09:59:47.856" v="2861" actId="1076"/>
          <ac:spMkLst>
            <pc:docMk/>
            <pc:sldMk cId="2955938941" sldId="265"/>
            <ac:spMk id="9" creationId="{005E5BFD-63A4-783C-FA65-A440E2A1B8FA}"/>
          </ac:spMkLst>
        </pc:spChg>
        <pc:spChg chg="add mod">
          <ac:chgData name="Daniela Coia" userId="3eb30d30-ac06-4058-be49-36af3ec47be3" providerId="ADAL" clId="{D07BA592-7B06-DD40-B307-62390C0A2A1D}" dt="2024-10-13T09:59:50.813" v="2862" actId="1076"/>
          <ac:spMkLst>
            <pc:docMk/>
            <pc:sldMk cId="2955938941" sldId="265"/>
            <ac:spMk id="10" creationId="{DA57D93F-F4E2-9BFE-AFAC-EE36CDC399BD}"/>
          </ac:spMkLst>
        </pc:spChg>
        <pc:spChg chg="add mod">
          <ac:chgData name="Daniela Coia" userId="3eb30d30-ac06-4058-be49-36af3ec47be3" providerId="ADAL" clId="{D07BA592-7B06-DD40-B307-62390C0A2A1D}" dt="2024-10-13T09:59:53.127" v="2863" actId="1076"/>
          <ac:spMkLst>
            <pc:docMk/>
            <pc:sldMk cId="2955938941" sldId="265"/>
            <ac:spMk id="11" creationId="{5AB9AE00-BB8C-089C-63D8-C4FB4FA002E5}"/>
          </ac:spMkLst>
        </pc:spChg>
        <pc:spChg chg="add mod">
          <ac:chgData name="Daniela Coia" userId="3eb30d30-ac06-4058-be49-36af3ec47be3" providerId="ADAL" clId="{D07BA592-7B06-DD40-B307-62390C0A2A1D}" dt="2024-10-13T09:58:56.101" v="2842" actId="1076"/>
          <ac:spMkLst>
            <pc:docMk/>
            <pc:sldMk cId="2955938941" sldId="265"/>
            <ac:spMk id="12" creationId="{EA106385-A792-9AA9-7CE7-49DE8D7BD25B}"/>
          </ac:spMkLst>
        </pc:spChg>
        <pc:spChg chg="add mod">
          <ac:chgData name="Daniela Coia" userId="3eb30d30-ac06-4058-be49-36af3ec47be3" providerId="ADAL" clId="{D07BA592-7B06-DD40-B307-62390C0A2A1D}" dt="2024-10-13T09:58:58.839" v="2843" actId="1076"/>
          <ac:spMkLst>
            <pc:docMk/>
            <pc:sldMk cId="2955938941" sldId="265"/>
            <ac:spMk id="13" creationId="{6BB711F4-F662-237A-D455-46B614C23CBB}"/>
          </ac:spMkLst>
        </pc:spChg>
        <pc:spChg chg="add del mod">
          <ac:chgData name="Daniela Coia" userId="3eb30d30-ac06-4058-be49-36af3ec47be3" providerId="ADAL" clId="{D07BA592-7B06-DD40-B307-62390C0A2A1D}" dt="2024-10-13T09:58:45.682" v="2839" actId="478"/>
          <ac:spMkLst>
            <pc:docMk/>
            <pc:sldMk cId="2955938941" sldId="265"/>
            <ac:spMk id="14" creationId="{2620705F-4CEF-8FE0-1304-A5037EA442E3}"/>
          </ac:spMkLst>
        </pc:spChg>
        <pc:spChg chg="add mod">
          <ac:chgData name="Daniela Coia" userId="3eb30d30-ac06-4058-be49-36af3ec47be3" providerId="ADAL" clId="{D07BA592-7B06-DD40-B307-62390C0A2A1D}" dt="2024-10-13T09:58:52.961" v="2841" actId="1076"/>
          <ac:spMkLst>
            <pc:docMk/>
            <pc:sldMk cId="2955938941" sldId="265"/>
            <ac:spMk id="15" creationId="{761AA67D-1FE9-36C7-46CB-F858FD6716F1}"/>
          </ac:spMkLst>
        </pc:spChg>
        <pc:spChg chg="add del mod">
          <ac:chgData name="Daniela Coia" userId="3eb30d30-ac06-4058-be49-36af3ec47be3" providerId="ADAL" clId="{D07BA592-7B06-DD40-B307-62390C0A2A1D}" dt="2024-10-13T09:59:14.229" v="2858" actId="20577"/>
          <ac:spMkLst>
            <pc:docMk/>
            <pc:sldMk cId="2955938941" sldId="265"/>
            <ac:spMk id="16" creationId="{8C423FDE-09E5-C8F5-1BC1-0FCE57486887}"/>
          </ac:spMkLst>
        </pc:spChg>
        <pc:picChg chg="add mod">
          <ac:chgData name="Daniela Coia" userId="3eb30d30-ac06-4058-be49-36af3ec47be3" providerId="ADAL" clId="{D07BA592-7B06-DD40-B307-62390C0A2A1D}" dt="2024-10-13T09:47:35.896" v="2798" actId="14100"/>
          <ac:picMkLst>
            <pc:docMk/>
            <pc:sldMk cId="2955938941" sldId="265"/>
            <ac:picMk id="5" creationId="{7D4FB00B-4047-F1F8-889F-3AAAB42A10AB}"/>
          </ac:picMkLst>
        </pc:picChg>
      </pc:sldChg>
      <pc:sldChg chg="addSp delSp modSp new mod">
        <pc:chgData name="Daniela Coia" userId="3eb30d30-ac06-4058-be49-36af3ec47be3" providerId="ADAL" clId="{D07BA592-7B06-DD40-B307-62390C0A2A1D}" dt="2024-10-13T16:27:15.346" v="9942" actId="20577"/>
        <pc:sldMkLst>
          <pc:docMk/>
          <pc:sldMk cId="3912184231" sldId="266"/>
        </pc:sldMkLst>
        <pc:spChg chg="mod">
          <ac:chgData name="Daniela Coia" userId="3eb30d30-ac06-4058-be49-36af3ec47be3" providerId="ADAL" clId="{D07BA592-7B06-DD40-B307-62390C0A2A1D}" dt="2024-10-13T09:13:49.880" v="2033" actId="20577"/>
          <ac:spMkLst>
            <pc:docMk/>
            <pc:sldMk cId="3912184231" sldId="266"/>
            <ac:spMk id="2" creationId="{01D2EE07-D5E3-08D8-02DC-824933A73CDC}"/>
          </ac:spMkLst>
        </pc:spChg>
        <pc:spChg chg="mod">
          <ac:chgData name="Daniela Coia" userId="3eb30d30-ac06-4058-be49-36af3ec47be3" providerId="ADAL" clId="{D07BA592-7B06-DD40-B307-62390C0A2A1D}" dt="2024-10-13T16:27:15.346" v="9942" actId="20577"/>
          <ac:spMkLst>
            <pc:docMk/>
            <pc:sldMk cId="3912184231" sldId="266"/>
            <ac:spMk id="3" creationId="{1B243FA6-E883-6FD9-895A-A07BD831AD83}"/>
          </ac:spMkLst>
        </pc:spChg>
        <pc:picChg chg="add del mod">
          <ac:chgData name="Daniela Coia" userId="3eb30d30-ac06-4058-be49-36af3ec47be3" providerId="ADAL" clId="{D07BA592-7B06-DD40-B307-62390C0A2A1D}" dt="2024-10-13T16:24:29.622" v="9851" actId="478"/>
          <ac:picMkLst>
            <pc:docMk/>
            <pc:sldMk cId="3912184231" sldId="266"/>
            <ac:picMk id="5" creationId="{C6C89A18-4F50-630D-21CA-79C64586293A}"/>
          </ac:picMkLst>
        </pc:picChg>
        <pc:picChg chg="add mod">
          <ac:chgData name="Daniela Coia" userId="3eb30d30-ac06-4058-be49-36af3ec47be3" providerId="ADAL" clId="{D07BA592-7B06-DD40-B307-62390C0A2A1D}" dt="2024-10-13T16:25:12.559" v="9860" actId="1076"/>
          <ac:picMkLst>
            <pc:docMk/>
            <pc:sldMk cId="3912184231" sldId="266"/>
            <ac:picMk id="7" creationId="{A4E4400A-8363-D838-6BC4-0208852A35CD}"/>
          </ac:picMkLst>
        </pc:picChg>
      </pc:sldChg>
      <pc:sldChg chg="addSp delSp modSp new mod">
        <pc:chgData name="Daniela Coia" userId="3eb30d30-ac06-4058-be49-36af3ec47be3" providerId="ADAL" clId="{D07BA592-7B06-DD40-B307-62390C0A2A1D}" dt="2024-10-13T15:54:46.628" v="9301" actId="20577"/>
        <pc:sldMkLst>
          <pc:docMk/>
          <pc:sldMk cId="1926917637" sldId="267"/>
        </pc:sldMkLst>
        <pc:spChg chg="mod">
          <ac:chgData name="Daniela Coia" userId="3eb30d30-ac06-4058-be49-36af3ec47be3" providerId="ADAL" clId="{D07BA592-7B06-DD40-B307-62390C0A2A1D}" dt="2024-10-13T09:20:43.175" v="2534" actId="20577"/>
          <ac:spMkLst>
            <pc:docMk/>
            <pc:sldMk cId="1926917637" sldId="267"/>
            <ac:spMk id="2" creationId="{EB5DE0CC-F40C-9B26-4605-E75790B32FC3}"/>
          </ac:spMkLst>
        </pc:spChg>
        <pc:spChg chg="mod">
          <ac:chgData name="Daniela Coia" userId="3eb30d30-ac06-4058-be49-36af3ec47be3" providerId="ADAL" clId="{D07BA592-7B06-DD40-B307-62390C0A2A1D}" dt="2024-10-13T09:20:58.860" v="2542" actId="20577"/>
          <ac:spMkLst>
            <pc:docMk/>
            <pc:sldMk cId="1926917637" sldId="267"/>
            <ac:spMk id="3" creationId="{471331C2-90F0-A164-9E90-CB7219C528F4}"/>
          </ac:spMkLst>
        </pc:spChg>
        <pc:spChg chg="add del mod">
          <ac:chgData name="Daniela Coia" userId="3eb30d30-ac06-4058-be49-36af3ec47be3" providerId="ADAL" clId="{D07BA592-7B06-DD40-B307-62390C0A2A1D}" dt="2024-10-13T09:31:51.260" v="2554" actId="478"/>
          <ac:spMkLst>
            <pc:docMk/>
            <pc:sldMk cId="1926917637" sldId="267"/>
            <ac:spMk id="6" creationId="{A3D7CF5F-F86B-FD13-B28F-2B6D15488C60}"/>
          </ac:spMkLst>
        </pc:spChg>
        <pc:spChg chg="add mod">
          <ac:chgData name="Daniela Coia" userId="3eb30d30-ac06-4058-be49-36af3ec47be3" providerId="ADAL" clId="{D07BA592-7B06-DD40-B307-62390C0A2A1D}" dt="2024-10-13T09:39:06.118" v="2593" actId="1076"/>
          <ac:spMkLst>
            <pc:docMk/>
            <pc:sldMk cId="1926917637" sldId="267"/>
            <ac:spMk id="7" creationId="{CE099DA3-AB3B-CEC2-F418-24B212754F17}"/>
          </ac:spMkLst>
        </pc:spChg>
        <pc:spChg chg="add mod">
          <ac:chgData name="Daniela Coia" userId="3eb30d30-ac06-4058-be49-36af3ec47be3" providerId="ADAL" clId="{D07BA592-7B06-DD40-B307-62390C0A2A1D}" dt="2024-10-13T09:39:18.277" v="2594" actId="14100"/>
          <ac:spMkLst>
            <pc:docMk/>
            <pc:sldMk cId="1926917637" sldId="267"/>
            <ac:spMk id="9" creationId="{6A4FE933-23E6-9CE4-F155-77B362DD4649}"/>
          </ac:spMkLst>
        </pc:spChg>
        <pc:spChg chg="add mod">
          <ac:chgData name="Daniela Coia" userId="3eb30d30-ac06-4058-be49-36af3ec47be3" providerId="ADAL" clId="{D07BA592-7B06-DD40-B307-62390C0A2A1D}" dt="2024-10-13T09:41:13.131" v="2666" actId="692"/>
          <ac:spMkLst>
            <pc:docMk/>
            <pc:sldMk cId="1926917637" sldId="267"/>
            <ac:spMk id="10" creationId="{BC78EA27-BAED-6F90-6AF2-3FEE0DF14103}"/>
          </ac:spMkLst>
        </pc:spChg>
        <pc:spChg chg="add mod">
          <ac:chgData name="Daniela Coia" userId="3eb30d30-ac06-4058-be49-36af3ec47be3" providerId="ADAL" clId="{D07BA592-7B06-DD40-B307-62390C0A2A1D}" dt="2024-10-13T09:40:06.045" v="2640" actId="1076"/>
          <ac:spMkLst>
            <pc:docMk/>
            <pc:sldMk cId="1926917637" sldId="267"/>
            <ac:spMk id="11" creationId="{BA5CA0D1-111C-0BC1-C6C7-1DCFE1A83BDC}"/>
          </ac:spMkLst>
        </pc:spChg>
        <pc:spChg chg="add mod">
          <ac:chgData name="Daniela Coia" userId="3eb30d30-ac06-4058-be49-36af3ec47be3" providerId="ADAL" clId="{D07BA592-7B06-DD40-B307-62390C0A2A1D}" dt="2024-10-13T15:54:46.628" v="9301" actId="20577"/>
          <ac:spMkLst>
            <pc:docMk/>
            <pc:sldMk cId="1926917637" sldId="267"/>
            <ac:spMk id="12" creationId="{7298B57F-1D8B-16E6-0657-C9A5582F5A55}"/>
          </ac:spMkLst>
        </pc:spChg>
        <pc:spChg chg="add mod">
          <ac:chgData name="Daniela Coia" userId="3eb30d30-ac06-4058-be49-36af3ec47be3" providerId="ADAL" clId="{D07BA592-7B06-DD40-B307-62390C0A2A1D}" dt="2024-10-13T09:42:45.785" v="2755" actId="20577"/>
          <ac:spMkLst>
            <pc:docMk/>
            <pc:sldMk cId="1926917637" sldId="267"/>
            <ac:spMk id="13" creationId="{21432D1A-814A-442F-2231-59197D82407C}"/>
          </ac:spMkLst>
        </pc:spChg>
        <pc:spChg chg="add mod">
          <ac:chgData name="Daniela Coia" userId="3eb30d30-ac06-4058-be49-36af3ec47be3" providerId="ADAL" clId="{D07BA592-7B06-DD40-B307-62390C0A2A1D}" dt="2024-10-13T09:42:41.916" v="2754" actId="1076"/>
          <ac:spMkLst>
            <pc:docMk/>
            <pc:sldMk cId="1926917637" sldId="267"/>
            <ac:spMk id="14" creationId="{17A8BD1C-2DC2-0321-426F-54B1C692CC78}"/>
          </ac:spMkLst>
        </pc:spChg>
        <pc:picChg chg="add mod">
          <ac:chgData name="Daniela Coia" userId="3eb30d30-ac06-4058-be49-36af3ec47be3" providerId="ADAL" clId="{D07BA592-7B06-DD40-B307-62390C0A2A1D}" dt="2024-10-13T09:44:18.351" v="2758" actId="1076"/>
          <ac:picMkLst>
            <pc:docMk/>
            <pc:sldMk cId="1926917637" sldId="267"/>
            <ac:picMk id="5" creationId="{095F3A15-AA68-41A8-FAF5-D56104129F0A}"/>
          </ac:picMkLst>
        </pc:picChg>
        <pc:picChg chg="add mod">
          <ac:chgData name="Daniela Coia" userId="3eb30d30-ac06-4058-be49-36af3ec47be3" providerId="ADAL" clId="{D07BA592-7B06-DD40-B307-62390C0A2A1D}" dt="2024-10-13T09:32:43.570" v="2560"/>
          <ac:picMkLst>
            <pc:docMk/>
            <pc:sldMk cId="1926917637" sldId="267"/>
            <ac:picMk id="8" creationId="{B2C5AD40-CD0B-4CA6-9CBC-990379DE2674}"/>
          </ac:picMkLst>
        </pc:picChg>
      </pc:sldChg>
      <pc:sldChg chg="new del">
        <pc:chgData name="Daniela Coia" userId="3eb30d30-ac06-4058-be49-36af3ec47be3" providerId="ADAL" clId="{D07BA592-7B06-DD40-B307-62390C0A2A1D}" dt="2024-10-13T15:17:38.817" v="7728" actId="2696"/>
        <pc:sldMkLst>
          <pc:docMk/>
          <pc:sldMk cId="2640153807" sldId="268"/>
        </pc:sldMkLst>
      </pc:sldChg>
      <pc:sldChg chg="addSp delSp modSp new mod">
        <pc:chgData name="Daniela Coia" userId="3eb30d30-ac06-4058-be49-36af3ec47be3" providerId="ADAL" clId="{D07BA592-7B06-DD40-B307-62390C0A2A1D}" dt="2024-10-13T15:58:27.421" v="9353" actId="20577"/>
        <pc:sldMkLst>
          <pc:docMk/>
          <pc:sldMk cId="2015949142" sldId="269"/>
        </pc:sldMkLst>
        <pc:spChg chg="mod">
          <ac:chgData name="Daniela Coia" userId="3eb30d30-ac06-4058-be49-36af3ec47be3" providerId="ADAL" clId="{D07BA592-7B06-DD40-B307-62390C0A2A1D}" dt="2024-10-13T10:04:51.062" v="2920" actId="5793"/>
          <ac:spMkLst>
            <pc:docMk/>
            <pc:sldMk cId="2015949142" sldId="269"/>
            <ac:spMk id="2" creationId="{135A82C3-1E0B-7BFD-C441-4FB35D03D4B6}"/>
          </ac:spMkLst>
        </pc:spChg>
        <pc:spChg chg="del">
          <ac:chgData name="Daniela Coia" userId="3eb30d30-ac06-4058-be49-36af3ec47be3" providerId="ADAL" clId="{D07BA592-7B06-DD40-B307-62390C0A2A1D}" dt="2024-10-13T10:06:24.909" v="2921" actId="931"/>
          <ac:spMkLst>
            <pc:docMk/>
            <pc:sldMk cId="2015949142" sldId="269"/>
            <ac:spMk id="3" creationId="{129A86B0-FCDE-FD28-4DF0-B1125ADEBF47}"/>
          </ac:spMkLst>
        </pc:spChg>
        <pc:spChg chg="add del mod">
          <ac:chgData name="Daniela Coia" userId="3eb30d30-ac06-4058-be49-36af3ec47be3" providerId="ADAL" clId="{D07BA592-7B06-DD40-B307-62390C0A2A1D}" dt="2024-10-13T10:18:53.208" v="3112" actId="478"/>
          <ac:spMkLst>
            <pc:docMk/>
            <pc:sldMk cId="2015949142" sldId="269"/>
            <ac:spMk id="6" creationId="{19F9C207-48F7-F160-E03D-63F134952CCB}"/>
          </ac:spMkLst>
        </pc:spChg>
        <pc:spChg chg="add mod">
          <ac:chgData name="Daniela Coia" userId="3eb30d30-ac06-4058-be49-36af3ec47be3" providerId="ADAL" clId="{D07BA592-7B06-DD40-B307-62390C0A2A1D}" dt="2024-10-13T10:23:57.964" v="3283" actId="1076"/>
          <ac:spMkLst>
            <pc:docMk/>
            <pc:sldMk cId="2015949142" sldId="269"/>
            <ac:spMk id="7" creationId="{2A27ED52-08D3-5489-8D4E-1BD3CE22C861}"/>
          </ac:spMkLst>
        </pc:spChg>
        <pc:spChg chg="add mod">
          <ac:chgData name="Daniela Coia" userId="3eb30d30-ac06-4058-be49-36af3ec47be3" providerId="ADAL" clId="{D07BA592-7B06-DD40-B307-62390C0A2A1D}" dt="2024-10-13T10:18:09.851" v="3104"/>
          <ac:spMkLst>
            <pc:docMk/>
            <pc:sldMk cId="2015949142" sldId="269"/>
            <ac:spMk id="8" creationId="{E56E5ECF-70EB-774C-2F81-D8D983E99A8A}"/>
          </ac:spMkLst>
        </pc:spChg>
        <pc:spChg chg="add mod">
          <ac:chgData name="Daniela Coia" userId="3eb30d30-ac06-4058-be49-36af3ec47be3" providerId="ADAL" clId="{D07BA592-7B06-DD40-B307-62390C0A2A1D}" dt="2024-10-13T10:23:34.274" v="3273" actId="20577"/>
          <ac:spMkLst>
            <pc:docMk/>
            <pc:sldMk cId="2015949142" sldId="269"/>
            <ac:spMk id="9" creationId="{F53DD1C9-CA48-6E4B-C5BC-AF03ABB19D48}"/>
          </ac:spMkLst>
        </pc:spChg>
        <pc:spChg chg="add del mod">
          <ac:chgData name="Daniela Coia" userId="3eb30d30-ac06-4058-be49-36af3ec47be3" providerId="ADAL" clId="{D07BA592-7B06-DD40-B307-62390C0A2A1D}" dt="2024-10-13T10:18:02.614" v="3102" actId="478"/>
          <ac:spMkLst>
            <pc:docMk/>
            <pc:sldMk cId="2015949142" sldId="269"/>
            <ac:spMk id="10" creationId="{AE27A093-D737-F532-A53C-6F25FD501C2E}"/>
          </ac:spMkLst>
        </pc:spChg>
        <pc:spChg chg="add del mod">
          <ac:chgData name="Daniela Coia" userId="3eb30d30-ac06-4058-be49-36af3ec47be3" providerId="ADAL" clId="{D07BA592-7B06-DD40-B307-62390C0A2A1D}" dt="2024-10-13T10:21:40.298" v="3203" actId="478"/>
          <ac:spMkLst>
            <pc:docMk/>
            <pc:sldMk cId="2015949142" sldId="269"/>
            <ac:spMk id="11" creationId="{350506C5-EDD9-5EFE-1FCF-321712CA0E36}"/>
          </ac:spMkLst>
        </pc:spChg>
        <pc:spChg chg="add mod">
          <ac:chgData name="Daniela Coia" userId="3eb30d30-ac06-4058-be49-36af3ec47be3" providerId="ADAL" clId="{D07BA592-7B06-DD40-B307-62390C0A2A1D}" dt="2024-10-13T10:20:53.924" v="3198" actId="1076"/>
          <ac:spMkLst>
            <pc:docMk/>
            <pc:sldMk cId="2015949142" sldId="269"/>
            <ac:spMk id="12" creationId="{8AEE513D-ACB2-F63C-FDD5-AB213A942483}"/>
          </ac:spMkLst>
        </pc:spChg>
        <pc:spChg chg="add mod">
          <ac:chgData name="Daniela Coia" userId="3eb30d30-ac06-4058-be49-36af3ec47be3" providerId="ADAL" clId="{D07BA592-7B06-DD40-B307-62390C0A2A1D}" dt="2024-10-13T10:20:50.484" v="3197" actId="1076"/>
          <ac:spMkLst>
            <pc:docMk/>
            <pc:sldMk cId="2015949142" sldId="269"/>
            <ac:spMk id="13" creationId="{B76C4AB3-BB72-0CC8-DCA0-0D7CBDCF1F1C}"/>
          </ac:spMkLst>
        </pc:spChg>
        <pc:spChg chg="add mod">
          <ac:chgData name="Daniela Coia" userId="3eb30d30-ac06-4058-be49-36af3ec47be3" providerId="ADAL" clId="{D07BA592-7B06-DD40-B307-62390C0A2A1D}" dt="2024-10-13T10:22:15.819" v="3210" actId="692"/>
          <ac:spMkLst>
            <pc:docMk/>
            <pc:sldMk cId="2015949142" sldId="269"/>
            <ac:spMk id="14" creationId="{44B3F836-30AD-DEAE-8D96-55D18198A12F}"/>
          </ac:spMkLst>
        </pc:spChg>
        <pc:spChg chg="add mod">
          <ac:chgData name="Daniela Coia" userId="3eb30d30-ac06-4058-be49-36af3ec47be3" providerId="ADAL" clId="{D07BA592-7B06-DD40-B307-62390C0A2A1D}" dt="2024-10-13T10:24:02.377" v="3284" actId="1076"/>
          <ac:spMkLst>
            <pc:docMk/>
            <pc:sldMk cId="2015949142" sldId="269"/>
            <ac:spMk id="15" creationId="{FBE121CF-824A-67CD-2D05-8B91E4C0A566}"/>
          </ac:spMkLst>
        </pc:spChg>
        <pc:spChg chg="add mod">
          <ac:chgData name="Daniela Coia" userId="3eb30d30-ac06-4058-be49-36af3ec47be3" providerId="ADAL" clId="{D07BA592-7B06-DD40-B307-62390C0A2A1D}" dt="2024-10-13T10:24:20.045" v="3286" actId="1076"/>
          <ac:spMkLst>
            <pc:docMk/>
            <pc:sldMk cId="2015949142" sldId="269"/>
            <ac:spMk id="16" creationId="{E0288BC9-A618-F17F-01A3-9F817F020137}"/>
          </ac:spMkLst>
        </pc:spChg>
        <pc:spChg chg="add mod">
          <ac:chgData name="Daniela Coia" userId="3eb30d30-ac06-4058-be49-36af3ec47be3" providerId="ADAL" clId="{D07BA592-7B06-DD40-B307-62390C0A2A1D}" dt="2024-10-13T15:58:27.421" v="9353" actId="20577"/>
          <ac:spMkLst>
            <pc:docMk/>
            <pc:sldMk cId="2015949142" sldId="269"/>
            <ac:spMk id="17" creationId="{7B503964-00E2-AAF6-1CDA-8EBFD612F816}"/>
          </ac:spMkLst>
        </pc:spChg>
        <pc:picChg chg="add mod">
          <ac:chgData name="Daniela Coia" userId="3eb30d30-ac06-4058-be49-36af3ec47be3" providerId="ADAL" clId="{D07BA592-7B06-DD40-B307-62390C0A2A1D}" dt="2024-10-13T10:21:57.938" v="3207" actId="1076"/>
          <ac:picMkLst>
            <pc:docMk/>
            <pc:sldMk cId="2015949142" sldId="269"/>
            <ac:picMk id="5" creationId="{D6CF9070-014D-3E68-6EC9-E1A8A08CC363}"/>
          </ac:picMkLst>
        </pc:picChg>
      </pc:sldChg>
      <pc:sldChg chg="addSp delSp modSp new mod">
        <pc:chgData name="Daniela Coia" userId="3eb30d30-ac06-4058-be49-36af3ec47be3" providerId="ADAL" clId="{D07BA592-7B06-DD40-B307-62390C0A2A1D}" dt="2024-10-13T15:59:52.023" v="9425" actId="20577"/>
        <pc:sldMkLst>
          <pc:docMk/>
          <pc:sldMk cId="2558127578" sldId="270"/>
        </pc:sldMkLst>
        <pc:spChg chg="mod">
          <ac:chgData name="Daniela Coia" userId="3eb30d30-ac06-4058-be49-36af3ec47be3" providerId="ADAL" clId="{D07BA592-7B06-DD40-B307-62390C0A2A1D}" dt="2024-10-13T10:43:27.154" v="3288"/>
          <ac:spMkLst>
            <pc:docMk/>
            <pc:sldMk cId="2558127578" sldId="270"/>
            <ac:spMk id="2" creationId="{E1384D51-B88E-2FBD-4E25-C22094770459}"/>
          </ac:spMkLst>
        </pc:spChg>
        <pc:spChg chg="del">
          <ac:chgData name="Daniela Coia" userId="3eb30d30-ac06-4058-be49-36af3ec47be3" providerId="ADAL" clId="{D07BA592-7B06-DD40-B307-62390C0A2A1D}" dt="2024-10-13T10:45:18.966" v="3289" actId="931"/>
          <ac:spMkLst>
            <pc:docMk/>
            <pc:sldMk cId="2558127578" sldId="270"/>
            <ac:spMk id="3" creationId="{EBBB99C5-89BC-B84E-8855-70CF3535397D}"/>
          </ac:spMkLst>
        </pc:spChg>
        <pc:spChg chg="add del mod">
          <ac:chgData name="Daniela Coia" userId="3eb30d30-ac06-4058-be49-36af3ec47be3" providerId="ADAL" clId="{D07BA592-7B06-DD40-B307-62390C0A2A1D}" dt="2024-10-13T10:45:51.334" v="3296" actId="931"/>
          <ac:spMkLst>
            <pc:docMk/>
            <pc:sldMk cId="2558127578" sldId="270"/>
            <ac:spMk id="6" creationId="{5AD3886F-6E3B-D5C8-BBF0-2E79C05F1063}"/>
          </ac:spMkLst>
        </pc:spChg>
        <pc:spChg chg="add mod">
          <ac:chgData name="Daniela Coia" userId="3eb30d30-ac06-4058-be49-36af3ec47be3" providerId="ADAL" clId="{D07BA592-7B06-DD40-B307-62390C0A2A1D}" dt="2024-10-13T15:59:52.023" v="9425" actId="20577"/>
          <ac:spMkLst>
            <pc:docMk/>
            <pc:sldMk cId="2558127578" sldId="270"/>
            <ac:spMk id="9" creationId="{DB7EA747-2D66-B9C9-6A1B-1E0D96DD54F3}"/>
          </ac:spMkLst>
        </pc:spChg>
        <pc:picChg chg="add del mod">
          <ac:chgData name="Daniela Coia" userId="3eb30d30-ac06-4058-be49-36af3ec47be3" providerId="ADAL" clId="{D07BA592-7B06-DD40-B307-62390C0A2A1D}" dt="2024-10-13T10:45:28.914" v="3295" actId="478"/>
          <ac:picMkLst>
            <pc:docMk/>
            <pc:sldMk cId="2558127578" sldId="270"/>
            <ac:picMk id="5" creationId="{627A3E1B-431A-97A1-8C40-CB737E359FA1}"/>
          </ac:picMkLst>
        </pc:picChg>
        <pc:picChg chg="add mod">
          <ac:chgData name="Daniela Coia" userId="3eb30d30-ac06-4058-be49-36af3ec47be3" providerId="ADAL" clId="{D07BA592-7B06-DD40-B307-62390C0A2A1D}" dt="2024-10-13T15:59:07.632" v="9354" actId="1076"/>
          <ac:picMkLst>
            <pc:docMk/>
            <pc:sldMk cId="2558127578" sldId="270"/>
            <ac:picMk id="8" creationId="{A293AE51-F599-BBAE-666C-D4897A07A57F}"/>
          </ac:picMkLst>
        </pc:picChg>
      </pc:sldChg>
      <pc:sldChg chg="addSp delSp modSp new mod">
        <pc:chgData name="Daniela Coia" userId="3eb30d30-ac06-4058-be49-36af3ec47be3" providerId="ADAL" clId="{D07BA592-7B06-DD40-B307-62390C0A2A1D}" dt="2024-10-13T10:57:02.699" v="3549" actId="1076"/>
        <pc:sldMkLst>
          <pc:docMk/>
          <pc:sldMk cId="743552545" sldId="271"/>
        </pc:sldMkLst>
        <pc:spChg chg="mod">
          <ac:chgData name="Daniela Coia" userId="3eb30d30-ac06-4058-be49-36af3ec47be3" providerId="ADAL" clId="{D07BA592-7B06-DD40-B307-62390C0A2A1D}" dt="2024-10-13T10:52:16.763" v="3522"/>
          <ac:spMkLst>
            <pc:docMk/>
            <pc:sldMk cId="743552545" sldId="271"/>
            <ac:spMk id="2" creationId="{AC926FBD-0B3E-52A0-C4D2-B15F0332B900}"/>
          </ac:spMkLst>
        </pc:spChg>
        <pc:spChg chg="del">
          <ac:chgData name="Daniela Coia" userId="3eb30d30-ac06-4058-be49-36af3ec47be3" providerId="ADAL" clId="{D07BA592-7B06-DD40-B307-62390C0A2A1D}" dt="2024-10-13T10:53:08.487" v="3523" actId="931"/>
          <ac:spMkLst>
            <pc:docMk/>
            <pc:sldMk cId="743552545" sldId="271"/>
            <ac:spMk id="3" creationId="{5780E76F-DAC8-1E08-DA1C-EBAB0AA536AB}"/>
          </ac:spMkLst>
        </pc:spChg>
        <pc:spChg chg="add del mod">
          <ac:chgData name="Daniela Coia" userId="3eb30d30-ac06-4058-be49-36af3ec47be3" providerId="ADAL" clId="{D07BA592-7B06-DD40-B307-62390C0A2A1D}" dt="2024-10-13T10:56:18.595" v="3540" actId="931"/>
          <ac:spMkLst>
            <pc:docMk/>
            <pc:sldMk cId="743552545" sldId="271"/>
            <ac:spMk id="10" creationId="{C0A6A0A7-A3E3-47A0-9250-C962FD8AFA7F}"/>
          </ac:spMkLst>
        </pc:spChg>
        <pc:spChg chg="add del mod">
          <ac:chgData name="Daniela Coia" userId="3eb30d30-ac06-4058-be49-36af3ec47be3" providerId="ADAL" clId="{D07BA592-7B06-DD40-B307-62390C0A2A1D}" dt="2024-10-13T10:56:57.652" v="3545" actId="931"/>
          <ac:spMkLst>
            <pc:docMk/>
            <pc:sldMk cId="743552545" sldId="271"/>
            <ac:spMk id="13" creationId="{84CB5BA8-E907-4C52-9A31-66B19612FD4B}"/>
          </ac:spMkLst>
        </pc:spChg>
        <pc:picChg chg="add del mod">
          <ac:chgData name="Daniela Coia" userId="3eb30d30-ac06-4058-be49-36af3ec47be3" providerId="ADAL" clId="{D07BA592-7B06-DD40-B307-62390C0A2A1D}" dt="2024-10-13T10:55:58.662" v="3539" actId="478"/>
          <ac:picMkLst>
            <pc:docMk/>
            <pc:sldMk cId="743552545" sldId="271"/>
            <ac:picMk id="5" creationId="{6E805DFC-84AE-3F00-DFB0-772EEF25A022}"/>
          </ac:picMkLst>
        </pc:picChg>
        <pc:picChg chg="add mod">
          <ac:chgData name="Daniela Coia" userId="3eb30d30-ac06-4058-be49-36af3ec47be3" providerId="ADAL" clId="{D07BA592-7B06-DD40-B307-62390C0A2A1D}" dt="2024-10-13T10:55:16.129" v="3537" actId="166"/>
          <ac:picMkLst>
            <pc:docMk/>
            <pc:sldMk cId="743552545" sldId="271"/>
            <ac:picMk id="7" creationId="{E72779AE-A746-A02B-0465-7206B1388A79}"/>
          </ac:picMkLst>
        </pc:picChg>
        <pc:picChg chg="add mod">
          <ac:chgData name="Daniela Coia" userId="3eb30d30-ac06-4058-be49-36af3ec47be3" providerId="ADAL" clId="{D07BA592-7B06-DD40-B307-62390C0A2A1D}" dt="2024-10-13T10:55:42.100" v="3538" actId="1076"/>
          <ac:picMkLst>
            <pc:docMk/>
            <pc:sldMk cId="743552545" sldId="271"/>
            <ac:picMk id="9" creationId="{2AA5E7AF-F37C-7615-1942-C28230169271}"/>
          </ac:picMkLst>
        </pc:picChg>
        <pc:picChg chg="add del mod">
          <ac:chgData name="Daniela Coia" userId="3eb30d30-ac06-4058-be49-36af3ec47be3" providerId="ADAL" clId="{D07BA592-7B06-DD40-B307-62390C0A2A1D}" dt="2024-10-13T10:56:50.300" v="3544" actId="478"/>
          <ac:picMkLst>
            <pc:docMk/>
            <pc:sldMk cId="743552545" sldId="271"/>
            <ac:picMk id="12" creationId="{38053203-977F-1EC2-080C-790E98C189D9}"/>
          </ac:picMkLst>
        </pc:picChg>
        <pc:picChg chg="add mod">
          <ac:chgData name="Daniela Coia" userId="3eb30d30-ac06-4058-be49-36af3ec47be3" providerId="ADAL" clId="{D07BA592-7B06-DD40-B307-62390C0A2A1D}" dt="2024-10-13T10:57:02.699" v="3549" actId="1076"/>
          <ac:picMkLst>
            <pc:docMk/>
            <pc:sldMk cId="743552545" sldId="271"/>
            <ac:picMk id="15" creationId="{D2538333-9170-10E7-DCE7-3E1BB079C804}"/>
          </ac:picMkLst>
        </pc:picChg>
      </pc:sldChg>
      <pc:sldChg chg="addSp delSp modSp new mod">
        <pc:chgData name="Daniela Coia" userId="3eb30d30-ac06-4058-be49-36af3ec47be3" providerId="ADAL" clId="{D07BA592-7B06-DD40-B307-62390C0A2A1D}" dt="2024-10-13T16:09:08.730" v="9444" actId="20577"/>
        <pc:sldMkLst>
          <pc:docMk/>
          <pc:sldMk cId="427965172" sldId="272"/>
        </pc:sldMkLst>
        <pc:spChg chg="mod">
          <ac:chgData name="Daniela Coia" userId="3eb30d30-ac06-4058-be49-36af3ec47be3" providerId="ADAL" clId="{D07BA592-7B06-DD40-B307-62390C0A2A1D}" dt="2024-10-13T11:47:36.728" v="3566" actId="20577"/>
          <ac:spMkLst>
            <pc:docMk/>
            <pc:sldMk cId="427965172" sldId="272"/>
            <ac:spMk id="2" creationId="{9FD6BC0A-BF3F-E127-D1AC-25009CF32045}"/>
          </ac:spMkLst>
        </pc:spChg>
        <pc:spChg chg="mod">
          <ac:chgData name="Daniela Coia" userId="3eb30d30-ac06-4058-be49-36af3ec47be3" providerId="ADAL" clId="{D07BA592-7B06-DD40-B307-62390C0A2A1D}" dt="2024-10-13T16:09:08.730" v="9444" actId="20577"/>
          <ac:spMkLst>
            <pc:docMk/>
            <pc:sldMk cId="427965172" sldId="272"/>
            <ac:spMk id="3" creationId="{73C72CF8-9B54-BA29-2E6C-F3BD216700BE}"/>
          </ac:spMkLst>
        </pc:spChg>
        <pc:spChg chg="add mod">
          <ac:chgData name="Daniela Coia" userId="3eb30d30-ac06-4058-be49-36af3ec47be3" providerId="ADAL" clId="{D07BA592-7B06-DD40-B307-62390C0A2A1D}" dt="2024-10-13T12:35:22.061" v="4820" actId="1076"/>
          <ac:spMkLst>
            <pc:docMk/>
            <pc:sldMk cId="427965172" sldId="272"/>
            <ac:spMk id="16" creationId="{07D5EC5A-0EEE-620D-125D-F531FFDF4993}"/>
          </ac:spMkLst>
        </pc:spChg>
        <pc:spChg chg="add mod">
          <ac:chgData name="Daniela Coia" userId="3eb30d30-ac06-4058-be49-36af3ec47be3" providerId="ADAL" clId="{D07BA592-7B06-DD40-B307-62390C0A2A1D}" dt="2024-10-13T12:34:34.765" v="4796" actId="20577"/>
          <ac:spMkLst>
            <pc:docMk/>
            <pc:sldMk cId="427965172" sldId="272"/>
            <ac:spMk id="19" creationId="{CE243B4F-634A-64E3-852D-72A4BD243164}"/>
          </ac:spMkLst>
        </pc:spChg>
        <pc:spChg chg="add mod">
          <ac:chgData name="Daniela Coia" userId="3eb30d30-ac06-4058-be49-36af3ec47be3" providerId="ADAL" clId="{D07BA592-7B06-DD40-B307-62390C0A2A1D}" dt="2024-10-13T12:36:26.743" v="4885" actId="692"/>
          <ac:spMkLst>
            <pc:docMk/>
            <pc:sldMk cId="427965172" sldId="272"/>
            <ac:spMk id="20" creationId="{9F4B8EFF-686A-9719-5D6E-83F78DDABAC8}"/>
          </ac:spMkLst>
        </pc:spChg>
        <pc:spChg chg="add del">
          <ac:chgData name="Daniela Coia" userId="3eb30d30-ac06-4058-be49-36af3ec47be3" providerId="ADAL" clId="{D07BA592-7B06-DD40-B307-62390C0A2A1D}" dt="2024-10-13T12:37:08.212" v="4887" actId="11529"/>
          <ac:spMkLst>
            <pc:docMk/>
            <pc:sldMk cId="427965172" sldId="272"/>
            <ac:spMk id="21" creationId="{9EB5CBBB-8EA9-EB68-66F7-03C842092218}"/>
          </ac:spMkLst>
        </pc:spChg>
        <pc:spChg chg="add mod">
          <ac:chgData name="Daniela Coia" userId="3eb30d30-ac06-4058-be49-36af3ec47be3" providerId="ADAL" clId="{D07BA592-7B06-DD40-B307-62390C0A2A1D}" dt="2024-10-13T12:37:27.410" v="4892" actId="688"/>
          <ac:spMkLst>
            <pc:docMk/>
            <pc:sldMk cId="427965172" sldId="272"/>
            <ac:spMk id="22" creationId="{C4A00729-4F30-DA19-DFF7-B237A6A3C53D}"/>
          </ac:spMkLst>
        </pc:spChg>
        <pc:picChg chg="add del mod">
          <ac:chgData name="Daniela Coia" userId="3eb30d30-ac06-4058-be49-36af3ec47be3" providerId="ADAL" clId="{D07BA592-7B06-DD40-B307-62390C0A2A1D}" dt="2024-10-13T12:29:04.831" v="4505" actId="478"/>
          <ac:picMkLst>
            <pc:docMk/>
            <pc:sldMk cId="427965172" sldId="272"/>
            <ac:picMk id="5" creationId="{620C99D4-8899-D823-D111-19D000D1F8C2}"/>
          </ac:picMkLst>
        </pc:picChg>
        <pc:picChg chg="add del mod">
          <ac:chgData name="Daniela Coia" userId="3eb30d30-ac06-4058-be49-36af3ec47be3" providerId="ADAL" clId="{D07BA592-7B06-DD40-B307-62390C0A2A1D}" dt="2024-10-13T11:53:47.195" v="3922" actId="478"/>
          <ac:picMkLst>
            <pc:docMk/>
            <pc:sldMk cId="427965172" sldId="272"/>
            <ac:picMk id="7" creationId="{7E8B3F74-977F-5243-23C5-0D938D74F1C7}"/>
          </ac:picMkLst>
        </pc:picChg>
        <pc:picChg chg="add del mod">
          <ac:chgData name="Daniela Coia" userId="3eb30d30-ac06-4058-be49-36af3ec47be3" providerId="ADAL" clId="{D07BA592-7B06-DD40-B307-62390C0A2A1D}" dt="2024-10-13T11:58:31.166" v="3978" actId="478"/>
          <ac:picMkLst>
            <pc:docMk/>
            <pc:sldMk cId="427965172" sldId="272"/>
            <ac:picMk id="9" creationId="{9C3264EB-7DF6-C3E6-3C04-93928FA13403}"/>
          </ac:picMkLst>
        </pc:picChg>
        <pc:picChg chg="add del mod">
          <ac:chgData name="Daniela Coia" userId="3eb30d30-ac06-4058-be49-36af3ec47be3" providerId="ADAL" clId="{D07BA592-7B06-DD40-B307-62390C0A2A1D}" dt="2024-10-13T12:27:52.566" v="4465" actId="478"/>
          <ac:picMkLst>
            <pc:docMk/>
            <pc:sldMk cId="427965172" sldId="272"/>
            <ac:picMk id="11" creationId="{A7F20450-2DE6-0C01-CBF5-74E5F553F202}"/>
          </ac:picMkLst>
        </pc:picChg>
        <pc:picChg chg="add del mod">
          <ac:chgData name="Daniela Coia" userId="3eb30d30-ac06-4058-be49-36af3ec47be3" providerId="ADAL" clId="{D07BA592-7B06-DD40-B307-62390C0A2A1D}" dt="2024-10-13T12:31:36.567" v="4647" actId="478"/>
          <ac:picMkLst>
            <pc:docMk/>
            <pc:sldMk cId="427965172" sldId="272"/>
            <ac:picMk id="13" creationId="{B6A60320-E416-092F-689C-C406914407B5}"/>
          </ac:picMkLst>
        </pc:picChg>
        <pc:picChg chg="add mod">
          <ac:chgData name="Daniela Coia" userId="3eb30d30-ac06-4058-be49-36af3ec47be3" providerId="ADAL" clId="{D07BA592-7B06-DD40-B307-62390C0A2A1D}" dt="2024-10-13T12:33:45.341" v="4766" actId="14100"/>
          <ac:picMkLst>
            <pc:docMk/>
            <pc:sldMk cId="427965172" sldId="272"/>
            <ac:picMk id="15" creationId="{66A2CE3B-A8BF-5ADD-F0F3-F125DEEDE5A7}"/>
          </ac:picMkLst>
        </pc:picChg>
        <pc:picChg chg="add mod">
          <ac:chgData name="Daniela Coia" userId="3eb30d30-ac06-4058-be49-36af3ec47be3" providerId="ADAL" clId="{D07BA592-7B06-DD40-B307-62390C0A2A1D}" dt="2024-10-13T12:32:22.931" v="4652" actId="1076"/>
          <ac:picMkLst>
            <pc:docMk/>
            <pc:sldMk cId="427965172" sldId="272"/>
            <ac:picMk id="18" creationId="{D56FE62C-3E38-235C-69E6-9C14E28E7BD6}"/>
          </ac:picMkLst>
        </pc:picChg>
      </pc:sldChg>
      <pc:sldChg chg="addSp delSp modSp new mod">
        <pc:chgData name="Daniela Coia" userId="3eb30d30-ac06-4058-be49-36af3ec47be3" providerId="ADAL" clId="{D07BA592-7B06-DD40-B307-62390C0A2A1D}" dt="2024-10-13T13:03:30.847" v="6737" actId="20577"/>
        <pc:sldMkLst>
          <pc:docMk/>
          <pc:sldMk cId="407647166" sldId="273"/>
        </pc:sldMkLst>
        <pc:spChg chg="mod">
          <ac:chgData name="Daniela Coia" userId="3eb30d30-ac06-4058-be49-36af3ec47be3" providerId="ADAL" clId="{D07BA592-7B06-DD40-B307-62390C0A2A1D}" dt="2024-10-13T12:15:30.031" v="4208" actId="20577"/>
          <ac:spMkLst>
            <pc:docMk/>
            <pc:sldMk cId="407647166" sldId="273"/>
            <ac:spMk id="2" creationId="{459993E8-2EF9-3E9B-D22C-CFCA6CB45C27}"/>
          </ac:spMkLst>
        </pc:spChg>
        <pc:spChg chg="del">
          <ac:chgData name="Daniela Coia" userId="3eb30d30-ac06-4058-be49-36af3ec47be3" providerId="ADAL" clId="{D07BA592-7B06-DD40-B307-62390C0A2A1D}" dt="2024-10-13T12:15:56.249" v="4209" actId="931"/>
          <ac:spMkLst>
            <pc:docMk/>
            <pc:sldMk cId="407647166" sldId="273"/>
            <ac:spMk id="3" creationId="{30262F4E-0723-13C3-A668-D5496761F71E}"/>
          </ac:spMkLst>
        </pc:spChg>
        <pc:spChg chg="add mod">
          <ac:chgData name="Daniela Coia" userId="3eb30d30-ac06-4058-be49-36af3ec47be3" providerId="ADAL" clId="{D07BA592-7B06-DD40-B307-62390C0A2A1D}" dt="2024-10-13T12:19:00.810" v="4269" actId="1076"/>
          <ac:spMkLst>
            <pc:docMk/>
            <pc:sldMk cId="407647166" sldId="273"/>
            <ac:spMk id="6" creationId="{7BC94202-7F4F-B564-1DC8-7C87F182EBB2}"/>
          </ac:spMkLst>
        </pc:spChg>
        <pc:spChg chg="add mod">
          <ac:chgData name="Daniela Coia" userId="3eb30d30-ac06-4058-be49-36af3ec47be3" providerId="ADAL" clId="{D07BA592-7B06-DD40-B307-62390C0A2A1D}" dt="2024-10-13T13:03:30.847" v="6737" actId="20577"/>
          <ac:spMkLst>
            <pc:docMk/>
            <pc:sldMk cId="407647166" sldId="273"/>
            <ac:spMk id="7" creationId="{69914177-B18F-33E0-B178-68594B6C8047}"/>
          </ac:spMkLst>
        </pc:spChg>
        <pc:spChg chg="add del mod">
          <ac:chgData name="Daniela Coia" userId="3eb30d30-ac06-4058-be49-36af3ec47be3" providerId="ADAL" clId="{D07BA592-7B06-DD40-B307-62390C0A2A1D}" dt="2024-10-13T12:17:54.635" v="4256" actId="931"/>
          <ac:spMkLst>
            <pc:docMk/>
            <pc:sldMk cId="407647166" sldId="273"/>
            <ac:spMk id="8" creationId="{10ED225B-C58B-70A8-239C-D196B51AAA55}"/>
          </ac:spMkLst>
        </pc:spChg>
        <pc:spChg chg="add mod">
          <ac:chgData name="Daniela Coia" userId="3eb30d30-ac06-4058-be49-36af3ec47be3" providerId="ADAL" clId="{D07BA592-7B06-DD40-B307-62390C0A2A1D}" dt="2024-10-13T12:18:53.492" v="4268" actId="14100"/>
          <ac:spMkLst>
            <pc:docMk/>
            <pc:sldMk cId="407647166" sldId="273"/>
            <ac:spMk id="11" creationId="{D91C4AE1-8E4A-DE83-2C87-483AC315F22E}"/>
          </ac:spMkLst>
        </pc:spChg>
        <pc:spChg chg="add mod">
          <ac:chgData name="Daniela Coia" userId="3eb30d30-ac06-4058-be49-36af3ec47be3" providerId="ADAL" clId="{D07BA592-7B06-DD40-B307-62390C0A2A1D}" dt="2024-10-13T12:19:26.017" v="4274" actId="692"/>
          <ac:spMkLst>
            <pc:docMk/>
            <pc:sldMk cId="407647166" sldId="273"/>
            <ac:spMk id="12" creationId="{93FC0DD8-6E36-9553-D649-7C3353731FB8}"/>
          </ac:spMkLst>
        </pc:spChg>
        <pc:spChg chg="add mod">
          <ac:chgData name="Daniela Coia" userId="3eb30d30-ac06-4058-be49-36af3ec47be3" providerId="ADAL" clId="{D07BA592-7B06-DD40-B307-62390C0A2A1D}" dt="2024-10-13T12:23:26.731" v="4452" actId="14100"/>
          <ac:spMkLst>
            <pc:docMk/>
            <pc:sldMk cId="407647166" sldId="273"/>
            <ac:spMk id="13" creationId="{4EBC13C0-E3C9-06E5-A715-695C141C1CC6}"/>
          </ac:spMkLst>
        </pc:spChg>
        <pc:spChg chg="add mod">
          <ac:chgData name="Daniela Coia" userId="3eb30d30-ac06-4058-be49-36af3ec47be3" providerId="ADAL" clId="{D07BA592-7B06-DD40-B307-62390C0A2A1D}" dt="2024-10-13T12:24:34.230" v="4460" actId="14100"/>
          <ac:spMkLst>
            <pc:docMk/>
            <pc:sldMk cId="407647166" sldId="273"/>
            <ac:spMk id="14" creationId="{7E64CD8D-E086-D3DA-4720-9FB6975FCF4F}"/>
          </ac:spMkLst>
        </pc:spChg>
        <pc:spChg chg="add mod">
          <ac:chgData name="Daniela Coia" userId="3eb30d30-ac06-4058-be49-36af3ec47be3" providerId="ADAL" clId="{D07BA592-7B06-DD40-B307-62390C0A2A1D}" dt="2024-10-13T12:24:52.801" v="4464" actId="14100"/>
          <ac:spMkLst>
            <pc:docMk/>
            <pc:sldMk cId="407647166" sldId="273"/>
            <ac:spMk id="15" creationId="{25A05EAF-375A-8C84-6224-A0492BAD74E5}"/>
          </ac:spMkLst>
        </pc:spChg>
        <pc:picChg chg="add del mod">
          <ac:chgData name="Daniela Coia" userId="3eb30d30-ac06-4058-be49-36af3ec47be3" providerId="ADAL" clId="{D07BA592-7B06-DD40-B307-62390C0A2A1D}" dt="2024-10-13T12:17:45.842" v="4255" actId="478"/>
          <ac:picMkLst>
            <pc:docMk/>
            <pc:sldMk cId="407647166" sldId="273"/>
            <ac:picMk id="5" creationId="{5F85B2E4-F6D8-6250-F633-5F76BDE9133D}"/>
          </ac:picMkLst>
        </pc:picChg>
        <pc:picChg chg="add mod">
          <ac:chgData name="Daniela Coia" userId="3eb30d30-ac06-4058-be49-36af3ec47be3" providerId="ADAL" clId="{D07BA592-7B06-DD40-B307-62390C0A2A1D}" dt="2024-10-13T12:17:58.565" v="4259" actId="1076"/>
          <ac:picMkLst>
            <pc:docMk/>
            <pc:sldMk cId="407647166" sldId="273"/>
            <ac:picMk id="10" creationId="{BF9F4E00-FE53-858E-BB16-7652D71D6DFC}"/>
          </ac:picMkLst>
        </pc:picChg>
      </pc:sldChg>
      <pc:sldChg chg="addSp modSp new mod">
        <pc:chgData name="Daniela Coia" userId="3eb30d30-ac06-4058-be49-36af3ec47be3" providerId="ADAL" clId="{D07BA592-7B06-DD40-B307-62390C0A2A1D}" dt="2024-10-13T16:11:12.409" v="9454" actId="1076"/>
        <pc:sldMkLst>
          <pc:docMk/>
          <pc:sldMk cId="1272923406" sldId="274"/>
        </pc:sldMkLst>
        <pc:spChg chg="mod">
          <ac:chgData name="Daniela Coia" userId="3eb30d30-ac06-4058-be49-36af3ec47be3" providerId="ADAL" clId="{D07BA592-7B06-DD40-B307-62390C0A2A1D}" dt="2024-10-13T12:39:18.520" v="4915" actId="20577"/>
          <ac:spMkLst>
            <pc:docMk/>
            <pc:sldMk cId="1272923406" sldId="274"/>
            <ac:spMk id="2" creationId="{A4B43E0E-38ED-3DD9-040A-2722A61928DB}"/>
          </ac:spMkLst>
        </pc:spChg>
        <pc:spChg chg="mod">
          <ac:chgData name="Daniela Coia" userId="3eb30d30-ac06-4058-be49-36af3ec47be3" providerId="ADAL" clId="{D07BA592-7B06-DD40-B307-62390C0A2A1D}" dt="2024-10-13T16:10:47.899" v="9449" actId="255"/>
          <ac:spMkLst>
            <pc:docMk/>
            <pc:sldMk cId="1272923406" sldId="274"/>
            <ac:spMk id="3" creationId="{5123ECBC-B079-A68E-A706-2C2BFB4C2404}"/>
          </ac:spMkLst>
        </pc:spChg>
        <pc:spChg chg="add mod">
          <ac:chgData name="Daniela Coia" userId="3eb30d30-ac06-4058-be49-36af3ec47be3" providerId="ADAL" clId="{D07BA592-7B06-DD40-B307-62390C0A2A1D}" dt="2024-10-13T16:11:12.409" v="9454" actId="1076"/>
          <ac:spMkLst>
            <pc:docMk/>
            <pc:sldMk cId="1272923406" sldId="274"/>
            <ac:spMk id="6" creationId="{6FC6E87F-5A5A-2A4C-51AB-FA6D444884DD}"/>
          </ac:spMkLst>
        </pc:spChg>
        <pc:picChg chg="add mod">
          <ac:chgData name="Daniela Coia" userId="3eb30d30-ac06-4058-be49-36af3ec47be3" providerId="ADAL" clId="{D07BA592-7B06-DD40-B307-62390C0A2A1D}" dt="2024-10-13T16:11:07.095" v="9453" actId="1076"/>
          <ac:picMkLst>
            <pc:docMk/>
            <pc:sldMk cId="1272923406" sldId="274"/>
            <ac:picMk id="5" creationId="{11481020-8894-B723-D661-72749FCDD398}"/>
          </ac:picMkLst>
        </pc:picChg>
      </pc:sldChg>
      <pc:sldChg chg="modSp new mod">
        <pc:chgData name="Daniela Coia" userId="3eb30d30-ac06-4058-be49-36af3ec47be3" providerId="ADAL" clId="{D07BA592-7B06-DD40-B307-62390C0A2A1D}" dt="2024-10-13T16:16:49.041" v="9630" actId="20577"/>
        <pc:sldMkLst>
          <pc:docMk/>
          <pc:sldMk cId="2116307641" sldId="275"/>
        </pc:sldMkLst>
        <pc:spChg chg="mod">
          <ac:chgData name="Daniela Coia" userId="3eb30d30-ac06-4058-be49-36af3ec47be3" providerId="ADAL" clId="{D07BA592-7B06-DD40-B307-62390C0A2A1D}" dt="2024-10-13T12:45:11.807" v="5299" actId="20577"/>
          <ac:spMkLst>
            <pc:docMk/>
            <pc:sldMk cId="2116307641" sldId="275"/>
            <ac:spMk id="2" creationId="{E16A67D3-4430-162E-C7F8-1B114D4967B1}"/>
          </ac:spMkLst>
        </pc:spChg>
        <pc:spChg chg="mod">
          <ac:chgData name="Daniela Coia" userId="3eb30d30-ac06-4058-be49-36af3ec47be3" providerId="ADAL" clId="{D07BA592-7B06-DD40-B307-62390C0A2A1D}" dt="2024-10-13T16:16:49.041" v="9630" actId="20577"/>
          <ac:spMkLst>
            <pc:docMk/>
            <pc:sldMk cId="2116307641" sldId="275"/>
            <ac:spMk id="3" creationId="{23FB6761-AD8C-998C-23A8-97127C489B69}"/>
          </ac:spMkLst>
        </pc:spChg>
      </pc:sldChg>
      <pc:sldChg chg="addSp delSp modSp new mod">
        <pc:chgData name="Daniela Coia" userId="3eb30d30-ac06-4058-be49-36af3ec47be3" providerId="ADAL" clId="{D07BA592-7B06-DD40-B307-62390C0A2A1D}" dt="2024-10-13T15:34:59.325" v="8629" actId="20577"/>
        <pc:sldMkLst>
          <pc:docMk/>
          <pc:sldMk cId="3012906523" sldId="276"/>
        </pc:sldMkLst>
        <pc:spChg chg="mod">
          <ac:chgData name="Daniela Coia" userId="3eb30d30-ac06-4058-be49-36af3ec47be3" providerId="ADAL" clId="{D07BA592-7B06-DD40-B307-62390C0A2A1D}" dt="2024-10-13T15:34:59.325" v="8629" actId="20577"/>
          <ac:spMkLst>
            <pc:docMk/>
            <pc:sldMk cId="3012906523" sldId="276"/>
            <ac:spMk id="2" creationId="{FA2DE8F3-5963-314C-A5FB-F316CBD7ECC4}"/>
          </ac:spMkLst>
        </pc:spChg>
        <pc:spChg chg="del">
          <ac:chgData name="Daniela Coia" userId="3eb30d30-ac06-4058-be49-36af3ec47be3" providerId="ADAL" clId="{D07BA592-7B06-DD40-B307-62390C0A2A1D}" dt="2024-10-13T13:00:07.032" v="6626" actId="931"/>
          <ac:spMkLst>
            <pc:docMk/>
            <pc:sldMk cId="3012906523" sldId="276"/>
            <ac:spMk id="3" creationId="{5B67B86C-308D-0ADA-F51A-143187EC30A1}"/>
          </ac:spMkLst>
        </pc:spChg>
        <pc:spChg chg="add mod">
          <ac:chgData name="Daniela Coia" userId="3eb30d30-ac06-4058-be49-36af3ec47be3" providerId="ADAL" clId="{D07BA592-7B06-DD40-B307-62390C0A2A1D}" dt="2024-10-13T13:00:17.789" v="6630" actId="767"/>
          <ac:spMkLst>
            <pc:docMk/>
            <pc:sldMk cId="3012906523" sldId="276"/>
            <ac:spMk id="6" creationId="{B3C10BD9-5F4D-E481-7654-5FB0F5ED8511}"/>
          </ac:spMkLst>
        </pc:spChg>
        <pc:spChg chg="add del mod">
          <ac:chgData name="Daniela Coia" userId="3eb30d30-ac06-4058-be49-36af3ec47be3" providerId="ADAL" clId="{D07BA592-7B06-DD40-B307-62390C0A2A1D}" dt="2024-10-13T13:00:28.893" v="6633"/>
          <ac:spMkLst>
            <pc:docMk/>
            <pc:sldMk cId="3012906523" sldId="276"/>
            <ac:spMk id="7" creationId="{722821D9-5956-B3FD-C924-C01C1FA1D67F}"/>
          </ac:spMkLst>
        </pc:spChg>
        <pc:spChg chg="add del mod">
          <ac:chgData name="Daniela Coia" userId="3eb30d30-ac06-4058-be49-36af3ec47be3" providerId="ADAL" clId="{D07BA592-7B06-DD40-B307-62390C0A2A1D}" dt="2024-10-13T13:01:23.021" v="6637" actId="931"/>
          <ac:spMkLst>
            <pc:docMk/>
            <pc:sldMk cId="3012906523" sldId="276"/>
            <ac:spMk id="8" creationId="{A6098E98-FB0A-22B9-39C4-8489327BDA58}"/>
          </ac:spMkLst>
        </pc:spChg>
        <pc:spChg chg="add mod">
          <ac:chgData name="Daniela Coia" userId="3eb30d30-ac06-4058-be49-36af3ec47be3" providerId="ADAL" clId="{D07BA592-7B06-DD40-B307-62390C0A2A1D}" dt="2024-10-13T13:30:12.483" v="6836" actId="1076"/>
          <ac:spMkLst>
            <pc:docMk/>
            <pc:sldMk cId="3012906523" sldId="276"/>
            <ac:spMk id="11" creationId="{97DD19FD-59A1-2B05-4EDA-1FC662FBA01E}"/>
          </ac:spMkLst>
        </pc:spChg>
        <pc:spChg chg="add mod">
          <ac:chgData name="Daniela Coia" userId="3eb30d30-ac06-4058-be49-36af3ec47be3" providerId="ADAL" clId="{D07BA592-7B06-DD40-B307-62390C0A2A1D}" dt="2024-10-13T13:32:32.739" v="6868" actId="1076"/>
          <ac:spMkLst>
            <pc:docMk/>
            <pc:sldMk cId="3012906523" sldId="276"/>
            <ac:spMk id="14" creationId="{5DEBC348-2584-B4B7-8A52-F5872A83D558}"/>
          </ac:spMkLst>
        </pc:spChg>
        <pc:spChg chg="add mod">
          <ac:chgData name="Daniela Coia" userId="3eb30d30-ac06-4058-be49-36af3ec47be3" providerId="ADAL" clId="{D07BA592-7B06-DD40-B307-62390C0A2A1D}" dt="2024-10-13T13:32:29.969" v="6867" actId="1076"/>
          <ac:spMkLst>
            <pc:docMk/>
            <pc:sldMk cId="3012906523" sldId="276"/>
            <ac:spMk id="15" creationId="{83E3B43F-1E89-D43F-7363-DA5DF14B1703}"/>
          </ac:spMkLst>
        </pc:spChg>
        <pc:spChg chg="add mod">
          <ac:chgData name="Daniela Coia" userId="3eb30d30-ac06-4058-be49-36af3ec47be3" providerId="ADAL" clId="{D07BA592-7B06-DD40-B307-62390C0A2A1D}" dt="2024-10-13T13:32:08.259" v="6863" actId="14100"/>
          <ac:spMkLst>
            <pc:docMk/>
            <pc:sldMk cId="3012906523" sldId="276"/>
            <ac:spMk id="16" creationId="{CEEE8A3B-6245-E71D-933A-F5C1E684C6D9}"/>
          </ac:spMkLst>
        </pc:spChg>
        <pc:picChg chg="add del mod">
          <ac:chgData name="Daniela Coia" userId="3eb30d30-ac06-4058-be49-36af3ec47be3" providerId="ADAL" clId="{D07BA592-7B06-DD40-B307-62390C0A2A1D}" dt="2024-10-13T13:00:51.785" v="6636" actId="478"/>
          <ac:picMkLst>
            <pc:docMk/>
            <pc:sldMk cId="3012906523" sldId="276"/>
            <ac:picMk id="5" creationId="{5BF25640-2EBB-E3CB-E33B-26AB4AF714E1}"/>
          </ac:picMkLst>
        </pc:picChg>
        <pc:picChg chg="add mod">
          <ac:chgData name="Daniela Coia" userId="3eb30d30-ac06-4058-be49-36af3ec47be3" providerId="ADAL" clId="{D07BA592-7B06-DD40-B307-62390C0A2A1D}" dt="2024-10-13T13:30:15.712" v="6837" actId="1076"/>
          <ac:picMkLst>
            <pc:docMk/>
            <pc:sldMk cId="3012906523" sldId="276"/>
            <ac:picMk id="10" creationId="{55565479-C7BC-68A3-C0C0-42CEECBDCCF3}"/>
          </ac:picMkLst>
        </pc:picChg>
        <pc:picChg chg="add mod">
          <ac:chgData name="Daniela Coia" userId="3eb30d30-ac06-4058-be49-36af3ec47be3" providerId="ADAL" clId="{D07BA592-7B06-DD40-B307-62390C0A2A1D}" dt="2024-10-13T13:32:50.428" v="6869" actId="14100"/>
          <ac:picMkLst>
            <pc:docMk/>
            <pc:sldMk cId="3012906523" sldId="276"/>
            <ac:picMk id="13" creationId="{40BED743-5FA4-BE35-5D7B-B79B2F7DF60F}"/>
          </ac:picMkLst>
        </pc:picChg>
      </pc:sldChg>
      <pc:sldChg chg="addSp delSp modSp new mod">
        <pc:chgData name="Daniela Coia" userId="3eb30d30-ac06-4058-be49-36af3ec47be3" providerId="ADAL" clId="{D07BA592-7B06-DD40-B307-62390C0A2A1D}" dt="2024-10-13T15:16:15.799" v="7727" actId="1076"/>
        <pc:sldMkLst>
          <pc:docMk/>
          <pc:sldMk cId="1349261846" sldId="277"/>
        </pc:sldMkLst>
        <pc:spChg chg="mod">
          <ac:chgData name="Daniela Coia" userId="3eb30d30-ac06-4058-be49-36af3ec47be3" providerId="ADAL" clId="{D07BA592-7B06-DD40-B307-62390C0A2A1D}" dt="2024-10-13T15:09:32.791" v="7585" actId="20577"/>
          <ac:spMkLst>
            <pc:docMk/>
            <pc:sldMk cId="1349261846" sldId="277"/>
            <ac:spMk id="2" creationId="{F60C7662-458C-781B-FCE6-096954D146B8}"/>
          </ac:spMkLst>
        </pc:spChg>
        <pc:spChg chg="mod">
          <ac:chgData name="Daniela Coia" userId="3eb30d30-ac06-4058-be49-36af3ec47be3" providerId="ADAL" clId="{D07BA592-7B06-DD40-B307-62390C0A2A1D}" dt="2024-10-13T15:11:46.259" v="7696" actId="20577"/>
          <ac:spMkLst>
            <pc:docMk/>
            <pc:sldMk cId="1349261846" sldId="277"/>
            <ac:spMk id="3" creationId="{87E0F976-B58E-3896-EFEB-2549A49DF15F}"/>
          </ac:spMkLst>
        </pc:spChg>
        <pc:picChg chg="add mod">
          <ac:chgData name="Daniela Coia" userId="3eb30d30-ac06-4058-be49-36af3ec47be3" providerId="ADAL" clId="{D07BA592-7B06-DD40-B307-62390C0A2A1D}" dt="2024-10-13T15:12:35.839" v="7701" actId="931"/>
          <ac:picMkLst>
            <pc:docMk/>
            <pc:sldMk cId="1349261846" sldId="277"/>
            <ac:picMk id="5" creationId="{ADDC876F-B784-54A1-08A5-63D0E573F239}"/>
          </ac:picMkLst>
        </pc:picChg>
        <pc:picChg chg="add del mod">
          <ac:chgData name="Daniela Coia" userId="3eb30d30-ac06-4058-be49-36af3ec47be3" providerId="ADAL" clId="{D07BA592-7B06-DD40-B307-62390C0A2A1D}" dt="2024-10-13T15:13:51.490" v="7710" actId="478"/>
          <ac:picMkLst>
            <pc:docMk/>
            <pc:sldMk cId="1349261846" sldId="277"/>
            <ac:picMk id="7" creationId="{E8A38531-B866-F80E-E1B4-E67006ABD723}"/>
          </ac:picMkLst>
        </pc:picChg>
        <pc:picChg chg="add del mod">
          <ac:chgData name="Daniela Coia" userId="3eb30d30-ac06-4058-be49-36af3ec47be3" providerId="ADAL" clId="{D07BA592-7B06-DD40-B307-62390C0A2A1D}" dt="2024-10-13T15:14:22.739" v="7718" actId="478"/>
          <ac:picMkLst>
            <pc:docMk/>
            <pc:sldMk cId="1349261846" sldId="277"/>
            <ac:picMk id="9" creationId="{7D583B20-4078-E3AC-612C-17059ED4D9C2}"/>
          </ac:picMkLst>
        </pc:picChg>
        <pc:picChg chg="add mod">
          <ac:chgData name="Daniela Coia" userId="3eb30d30-ac06-4058-be49-36af3ec47be3" providerId="ADAL" clId="{D07BA592-7B06-DD40-B307-62390C0A2A1D}" dt="2024-10-13T15:16:15.799" v="7727" actId="1076"/>
          <ac:picMkLst>
            <pc:docMk/>
            <pc:sldMk cId="1349261846" sldId="277"/>
            <ac:picMk id="11" creationId="{0FA71CA0-BDC9-F352-CF22-49412C667337}"/>
          </ac:picMkLst>
        </pc:picChg>
      </pc:sldChg>
      <pc:sldChg chg="modSp new mod">
        <pc:chgData name="Daniela Coia" userId="3eb30d30-ac06-4058-be49-36af3ec47be3" providerId="ADAL" clId="{D07BA592-7B06-DD40-B307-62390C0A2A1D}" dt="2024-10-13T15:28:07.048" v="8374" actId="123"/>
        <pc:sldMkLst>
          <pc:docMk/>
          <pc:sldMk cId="1926974487" sldId="278"/>
        </pc:sldMkLst>
        <pc:spChg chg="mod">
          <ac:chgData name="Daniela Coia" userId="3eb30d30-ac06-4058-be49-36af3ec47be3" providerId="ADAL" clId="{D07BA592-7B06-DD40-B307-62390C0A2A1D}" dt="2024-10-13T15:18:07.844" v="7730"/>
          <ac:spMkLst>
            <pc:docMk/>
            <pc:sldMk cId="1926974487" sldId="278"/>
            <ac:spMk id="2" creationId="{E5B71922-7EFC-7DC5-51DA-354CF16A2028}"/>
          </ac:spMkLst>
        </pc:spChg>
        <pc:spChg chg="mod">
          <ac:chgData name="Daniela Coia" userId="3eb30d30-ac06-4058-be49-36af3ec47be3" providerId="ADAL" clId="{D07BA592-7B06-DD40-B307-62390C0A2A1D}" dt="2024-10-13T15:28:07.048" v="8374" actId="123"/>
          <ac:spMkLst>
            <pc:docMk/>
            <pc:sldMk cId="1926974487" sldId="278"/>
            <ac:spMk id="3" creationId="{68696BA1-3B19-7B03-F9B3-463136C3CAEC}"/>
          </ac:spMkLst>
        </pc:spChg>
      </pc:sldChg>
      <pc:sldChg chg="addSp delSp modSp new mod">
        <pc:chgData name="Daniela Coia" userId="3eb30d30-ac06-4058-be49-36af3ec47be3" providerId="ADAL" clId="{D07BA592-7B06-DD40-B307-62390C0A2A1D}" dt="2024-10-13T16:18:31.333" v="9636" actId="20577"/>
        <pc:sldMkLst>
          <pc:docMk/>
          <pc:sldMk cId="1128084117" sldId="279"/>
        </pc:sldMkLst>
        <pc:spChg chg="mod">
          <ac:chgData name="Daniela Coia" userId="3eb30d30-ac06-4058-be49-36af3ec47be3" providerId="ADAL" clId="{D07BA592-7B06-DD40-B307-62390C0A2A1D}" dt="2024-10-13T15:35:03.265" v="8631" actId="20577"/>
          <ac:spMkLst>
            <pc:docMk/>
            <pc:sldMk cId="1128084117" sldId="279"/>
            <ac:spMk id="2" creationId="{568AF631-37EE-7BBE-2C3E-611E86F77848}"/>
          </ac:spMkLst>
        </pc:spChg>
        <pc:spChg chg="mod">
          <ac:chgData name="Daniela Coia" userId="3eb30d30-ac06-4058-be49-36af3ec47be3" providerId="ADAL" clId="{D07BA592-7B06-DD40-B307-62390C0A2A1D}" dt="2024-10-13T16:18:31.333" v="9636" actId="20577"/>
          <ac:spMkLst>
            <pc:docMk/>
            <pc:sldMk cId="1128084117" sldId="279"/>
            <ac:spMk id="3" creationId="{754B1E81-45B0-A1A3-97F6-2A272EA50E98}"/>
          </ac:spMkLst>
        </pc:spChg>
        <pc:picChg chg="add del mod">
          <ac:chgData name="Daniela Coia" userId="3eb30d30-ac06-4058-be49-36af3ec47be3" providerId="ADAL" clId="{D07BA592-7B06-DD40-B307-62390C0A2A1D}" dt="2024-10-13T15:33:48.434" v="8619" actId="478"/>
          <ac:picMkLst>
            <pc:docMk/>
            <pc:sldMk cId="1128084117" sldId="279"/>
            <ac:picMk id="5" creationId="{893E6976-0A2D-BBE4-9505-926D700FC91A}"/>
          </ac:picMkLst>
        </pc:picChg>
        <pc:picChg chg="add mod">
          <ac:chgData name="Daniela Coia" userId="3eb30d30-ac06-4058-be49-36af3ec47be3" providerId="ADAL" clId="{D07BA592-7B06-DD40-B307-62390C0A2A1D}" dt="2024-10-13T15:40:19.392" v="8682" actId="1076"/>
          <ac:picMkLst>
            <pc:docMk/>
            <pc:sldMk cId="1128084117" sldId="279"/>
            <ac:picMk id="7" creationId="{D51669AA-DFE2-1983-7DE3-AA30B7EB6D26}"/>
          </ac:picMkLst>
        </pc:picChg>
      </pc:sldChg>
      <pc:sldChg chg="addSp delSp modSp new mod">
        <pc:chgData name="Daniela Coia" userId="3eb30d30-ac06-4058-be49-36af3ec47be3" providerId="ADAL" clId="{D07BA592-7B06-DD40-B307-62390C0A2A1D}" dt="2024-10-13T16:20:35.086" v="9637" actId="1076"/>
        <pc:sldMkLst>
          <pc:docMk/>
          <pc:sldMk cId="166617023" sldId="280"/>
        </pc:sldMkLst>
        <pc:spChg chg="mod">
          <ac:chgData name="Daniela Coia" userId="3eb30d30-ac06-4058-be49-36af3ec47be3" providerId="ADAL" clId="{D07BA592-7B06-DD40-B307-62390C0A2A1D}" dt="2024-10-13T15:35:09.877" v="8641" actId="5793"/>
          <ac:spMkLst>
            <pc:docMk/>
            <pc:sldMk cId="166617023" sldId="280"/>
            <ac:spMk id="2" creationId="{A774284D-B496-BA79-DE36-E5FD57BAB7E8}"/>
          </ac:spMkLst>
        </pc:spChg>
        <pc:spChg chg="del">
          <ac:chgData name="Daniela Coia" userId="3eb30d30-ac06-4058-be49-36af3ec47be3" providerId="ADAL" clId="{D07BA592-7B06-DD40-B307-62390C0A2A1D}" dt="2024-10-13T15:36:07.897" v="8642" actId="931"/>
          <ac:spMkLst>
            <pc:docMk/>
            <pc:sldMk cId="166617023" sldId="280"/>
            <ac:spMk id="3" creationId="{16176359-1D4F-D94F-3568-A1B01DC147E0}"/>
          </ac:spMkLst>
        </pc:spChg>
        <pc:picChg chg="add mod">
          <ac:chgData name="Daniela Coia" userId="3eb30d30-ac06-4058-be49-36af3ec47be3" providerId="ADAL" clId="{D07BA592-7B06-DD40-B307-62390C0A2A1D}" dt="2024-10-13T15:37:12.961" v="8652" actId="1076"/>
          <ac:picMkLst>
            <pc:docMk/>
            <pc:sldMk cId="166617023" sldId="280"/>
            <ac:picMk id="5" creationId="{ACF08C95-F42A-CA12-E37D-39E8A9626D75}"/>
          </ac:picMkLst>
        </pc:picChg>
        <pc:picChg chg="add mod">
          <ac:chgData name="Daniela Coia" userId="3eb30d30-ac06-4058-be49-36af3ec47be3" providerId="ADAL" clId="{D07BA592-7B06-DD40-B307-62390C0A2A1D}" dt="2024-10-13T15:37:25.522" v="8653" actId="14100"/>
          <ac:picMkLst>
            <pc:docMk/>
            <pc:sldMk cId="166617023" sldId="280"/>
            <ac:picMk id="7" creationId="{A927CB99-E81B-431E-D33F-CFB3297FD5F7}"/>
          </ac:picMkLst>
        </pc:picChg>
        <pc:cxnChg chg="add mod">
          <ac:chgData name="Daniela Coia" userId="3eb30d30-ac06-4058-be49-36af3ec47be3" providerId="ADAL" clId="{D07BA592-7B06-DD40-B307-62390C0A2A1D}" dt="2024-10-13T16:20:35.086" v="9637" actId="1076"/>
          <ac:cxnSpMkLst>
            <pc:docMk/>
            <pc:sldMk cId="166617023" sldId="280"/>
            <ac:cxnSpMk id="9" creationId="{66A7B467-8A50-0642-AC01-C4F3653EB6FA}"/>
          </ac:cxnSpMkLst>
        </pc:cxnChg>
      </pc:sldChg>
      <pc:sldChg chg="addSp delSp modSp new mod">
        <pc:chgData name="Daniela Coia" userId="3eb30d30-ac06-4058-be49-36af3ec47be3" providerId="ADAL" clId="{D07BA592-7B06-DD40-B307-62390C0A2A1D}" dt="2024-10-13T16:21:16.816" v="9649" actId="20577"/>
        <pc:sldMkLst>
          <pc:docMk/>
          <pc:sldMk cId="3455835267" sldId="281"/>
        </pc:sldMkLst>
        <pc:spChg chg="mod">
          <ac:chgData name="Daniela Coia" userId="3eb30d30-ac06-4058-be49-36af3ec47be3" providerId="ADAL" clId="{D07BA592-7B06-DD40-B307-62390C0A2A1D}" dt="2024-10-13T15:40:37.570" v="8684"/>
          <ac:spMkLst>
            <pc:docMk/>
            <pc:sldMk cId="3455835267" sldId="281"/>
            <ac:spMk id="2" creationId="{1DB40840-A34F-3DF8-8B4A-F0F623CD8BD7}"/>
          </ac:spMkLst>
        </pc:spChg>
        <pc:spChg chg="mod">
          <ac:chgData name="Daniela Coia" userId="3eb30d30-ac06-4058-be49-36af3ec47be3" providerId="ADAL" clId="{D07BA592-7B06-DD40-B307-62390C0A2A1D}" dt="2024-10-13T16:21:16.816" v="9649" actId="20577"/>
          <ac:spMkLst>
            <pc:docMk/>
            <pc:sldMk cId="3455835267" sldId="281"/>
            <ac:spMk id="3" creationId="{13E6A46A-B3A5-C86E-E587-C91C3694C6D3}"/>
          </ac:spMkLst>
        </pc:spChg>
        <pc:picChg chg="add del mod">
          <ac:chgData name="Daniela Coia" userId="3eb30d30-ac06-4058-be49-36af3ec47be3" providerId="ADAL" clId="{D07BA592-7B06-DD40-B307-62390C0A2A1D}" dt="2024-10-13T15:43:29.039" v="8846" actId="478"/>
          <ac:picMkLst>
            <pc:docMk/>
            <pc:sldMk cId="3455835267" sldId="281"/>
            <ac:picMk id="5" creationId="{80BF43E5-4C2E-DF70-B968-BB97D1FD569D}"/>
          </ac:picMkLst>
        </pc:picChg>
        <pc:picChg chg="add mod">
          <ac:chgData name="Daniela Coia" userId="3eb30d30-ac06-4058-be49-36af3ec47be3" providerId="ADAL" clId="{D07BA592-7B06-DD40-B307-62390C0A2A1D}" dt="2024-10-13T15:52:17.643" v="9246" actId="1076"/>
          <ac:picMkLst>
            <pc:docMk/>
            <pc:sldMk cId="3455835267" sldId="281"/>
            <ac:picMk id="7" creationId="{9C59EB03-E176-BD09-37E9-08B6E472764C}"/>
          </ac:picMkLst>
        </pc:picChg>
      </pc:sldChg>
    </pc:docChg>
  </pc:docChgLst>
  <pc:docChgLst>
    <pc:chgData name="Mark Bentley" userId="4f1f3be8-78e6-4802-a22c-e01f5e0ea520" providerId="ADAL" clId="{E14520B7-E7F4-E84C-AB0F-EDA52C3A62CF}"/>
    <pc:docChg chg="undo custSel addSld modSld">
      <pc:chgData name="Mark Bentley" userId="4f1f3be8-78e6-4802-a22c-e01f5e0ea520" providerId="ADAL" clId="{E14520B7-E7F4-E84C-AB0F-EDA52C3A62CF}" dt="2024-09-10T15:21:58.990" v="5771" actId="20577"/>
      <pc:docMkLst>
        <pc:docMk/>
      </pc:docMkLst>
      <pc:sldChg chg="modSp mod">
        <pc:chgData name="Mark Bentley" userId="4f1f3be8-78e6-4802-a22c-e01f5e0ea520" providerId="ADAL" clId="{E14520B7-E7F4-E84C-AB0F-EDA52C3A62CF}" dt="2024-08-28T15:42:21.339" v="2951" actId="1035"/>
        <pc:sldMkLst>
          <pc:docMk/>
          <pc:sldMk cId="0" sldId="256"/>
        </pc:sldMkLst>
        <pc:spChg chg="mod">
          <ac:chgData name="Mark Bentley" userId="4f1f3be8-78e6-4802-a22c-e01f5e0ea520" providerId="ADAL" clId="{E14520B7-E7F4-E84C-AB0F-EDA52C3A62CF}" dt="2024-08-26T13:28:59.840" v="34" actId="20577"/>
          <ac:spMkLst>
            <pc:docMk/>
            <pc:sldMk cId="0" sldId="256"/>
            <ac:spMk id="4" creationId="{00000000-0000-0000-0000-000000000000}"/>
          </ac:spMkLst>
        </pc:spChg>
        <pc:picChg chg="mod">
          <ac:chgData name="Mark Bentley" userId="4f1f3be8-78e6-4802-a22c-e01f5e0ea520" providerId="ADAL" clId="{E14520B7-E7F4-E84C-AB0F-EDA52C3A62CF}" dt="2024-08-28T15:42:21.339" v="2951" actId="1035"/>
          <ac:picMkLst>
            <pc:docMk/>
            <pc:sldMk cId="0" sldId="256"/>
            <ac:picMk id="6" creationId="{048486BD-6385-D6C5-F0A1-46DDCF74059D}"/>
          </ac:picMkLst>
        </pc:picChg>
      </pc:sldChg>
      <pc:sldChg chg="addSp delSp modSp">
        <pc:chgData name="Mark Bentley" userId="4f1f3be8-78e6-4802-a22c-e01f5e0ea520" providerId="ADAL" clId="{E14520B7-E7F4-E84C-AB0F-EDA52C3A62CF}" dt="2024-09-10T05:42:03.380" v="5064"/>
        <pc:sldMkLst>
          <pc:docMk/>
          <pc:sldMk cId="264314030" sldId="262"/>
        </pc:sldMkLst>
        <pc:spChg chg="mod">
          <ac:chgData name="Mark Bentley" userId="4f1f3be8-78e6-4802-a22c-e01f5e0ea520" providerId="ADAL" clId="{E14520B7-E7F4-E84C-AB0F-EDA52C3A62CF}" dt="2024-08-26T13:29:10.656" v="35" actId="14100"/>
          <ac:spMkLst>
            <pc:docMk/>
            <pc:sldMk cId="264314030" sldId="262"/>
            <ac:spMk id="3" creationId="{6F2E6E0F-4C90-7471-E210-0904A7D21A84}"/>
          </ac:spMkLst>
        </pc:spChg>
        <pc:picChg chg="add mod">
          <ac:chgData name="Mark Bentley" userId="4f1f3be8-78e6-4802-a22c-e01f5e0ea520" providerId="ADAL" clId="{E14520B7-E7F4-E84C-AB0F-EDA52C3A62CF}" dt="2024-09-10T05:42:03.380" v="5064"/>
          <ac:picMkLst>
            <pc:docMk/>
            <pc:sldMk cId="264314030" sldId="262"/>
            <ac:picMk id="7" creationId="{DDCC6721-E292-D556-C3AC-68BF94329D76}"/>
          </ac:picMkLst>
        </pc:picChg>
        <pc:picChg chg="del">
          <ac:chgData name="Mark Bentley" userId="4f1f3be8-78e6-4802-a22c-e01f5e0ea520" providerId="ADAL" clId="{E14520B7-E7F4-E84C-AB0F-EDA52C3A62CF}" dt="2024-09-10T05:42:03.040" v="5063" actId="478"/>
          <ac:picMkLst>
            <pc:docMk/>
            <pc:sldMk cId="264314030" sldId="262"/>
            <ac:picMk id="10" creationId="{42B9F4F2-43B7-2CAA-3FF2-A8A80E745126}"/>
          </ac:picMkLst>
        </pc:picChg>
      </pc:sldChg>
      <pc:sldChg chg="addSp delSp modSp new mod">
        <pc:chgData name="Mark Bentley" userId="4f1f3be8-78e6-4802-a22c-e01f5e0ea520" providerId="ADAL" clId="{E14520B7-E7F4-E84C-AB0F-EDA52C3A62CF}" dt="2024-09-10T06:28:52.814" v="5212" actId="20577"/>
        <pc:sldMkLst>
          <pc:docMk/>
          <pc:sldMk cId="1121055303" sldId="263"/>
        </pc:sldMkLst>
        <pc:spChg chg="mod">
          <ac:chgData name="Mark Bentley" userId="4f1f3be8-78e6-4802-a22c-e01f5e0ea520" providerId="ADAL" clId="{E14520B7-E7F4-E84C-AB0F-EDA52C3A62CF}" dt="2024-08-26T13:29:39.995" v="80" actId="20577"/>
          <ac:spMkLst>
            <pc:docMk/>
            <pc:sldMk cId="1121055303" sldId="263"/>
            <ac:spMk id="2" creationId="{5E448013-4C9F-1EC1-85BB-F9C034FE7C70}"/>
          </ac:spMkLst>
        </pc:spChg>
        <pc:spChg chg="mod">
          <ac:chgData name="Mark Bentley" userId="4f1f3be8-78e6-4802-a22c-e01f5e0ea520" providerId="ADAL" clId="{E14520B7-E7F4-E84C-AB0F-EDA52C3A62CF}" dt="2024-09-10T06:28:52.814" v="5212" actId="20577"/>
          <ac:spMkLst>
            <pc:docMk/>
            <pc:sldMk cId="1121055303" sldId="263"/>
            <ac:spMk id="3" creationId="{2E89458B-2C01-7B6E-D9D1-4EF2898F2BCC}"/>
          </ac:spMkLst>
        </pc:spChg>
        <pc:spChg chg="add del">
          <ac:chgData name="Mark Bentley" userId="4f1f3be8-78e6-4802-a22c-e01f5e0ea520" providerId="ADAL" clId="{E14520B7-E7F4-E84C-AB0F-EDA52C3A62CF}" dt="2024-08-28T15:41:07.642" v="2904" actId="22"/>
          <ac:spMkLst>
            <pc:docMk/>
            <pc:sldMk cId="1121055303" sldId="263"/>
            <ac:spMk id="6" creationId="{DA1A2D82-219C-22DA-F957-7BEBE199E90D}"/>
          </ac:spMkLst>
        </pc:spChg>
        <pc:picChg chg="add mod">
          <ac:chgData name="Mark Bentley" userId="4f1f3be8-78e6-4802-a22c-e01f5e0ea520" providerId="ADAL" clId="{E14520B7-E7F4-E84C-AB0F-EDA52C3A62CF}" dt="2024-09-02T12:26:16.379" v="3082" actId="1076"/>
          <ac:picMkLst>
            <pc:docMk/>
            <pc:sldMk cId="1121055303" sldId="263"/>
            <ac:picMk id="4" creationId="{963900EF-54AF-9D4C-D909-9989015A09E1}"/>
          </ac:picMkLst>
        </pc:picChg>
        <pc:picChg chg="add mod">
          <ac:chgData name="Mark Bentley" userId="4f1f3be8-78e6-4802-a22c-e01f5e0ea520" providerId="ADAL" clId="{E14520B7-E7F4-E84C-AB0F-EDA52C3A62CF}" dt="2024-09-02T12:26:23.278" v="3084" actId="1076"/>
          <ac:picMkLst>
            <pc:docMk/>
            <pc:sldMk cId="1121055303" sldId="263"/>
            <ac:picMk id="1026" creationId="{ACF860B4-43D4-6338-30F2-08DF61AA6319}"/>
          </ac:picMkLst>
        </pc:picChg>
      </pc:sldChg>
      <pc:sldChg chg="modSp new mod">
        <pc:chgData name="Mark Bentley" userId="4f1f3be8-78e6-4802-a22c-e01f5e0ea520" providerId="ADAL" clId="{E14520B7-E7F4-E84C-AB0F-EDA52C3A62CF}" dt="2024-09-10T06:31:49.116" v="5295" actId="27636"/>
        <pc:sldMkLst>
          <pc:docMk/>
          <pc:sldMk cId="908745506" sldId="264"/>
        </pc:sldMkLst>
        <pc:spChg chg="mod">
          <ac:chgData name="Mark Bentley" userId="4f1f3be8-78e6-4802-a22c-e01f5e0ea520" providerId="ADAL" clId="{E14520B7-E7F4-E84C-AB0F-EDA52C3A62CF}" dt="2024-09-10T06:29:45.090" v="5242" actId="20577"/>
          <ac:spMkLst>
            <pc:docMk/>
            <pc:sldMk cId="908745506" sldId="264"/>
            <ac:spMk id="2" creationId="{9E5B5C98-2D5B-A008-9147-2D41A1E14802}"/>
          </ac:spMkLst>
        </pc:spChg>
        <pc:spChg chg="mod">
          <ac:chgData name="Mark Bentley" userId="4f1f3be8-78e6-4802-a22c-e01f5e0ea520" providerId="ADAL" clId="{E14520B7-E7F4-E84C-AB0F-EDA52C3A62CF}" dt="2024-09-10T06:31:49.116" v="5295" actId="27636"/>
          <ac:spMkLst>
            <pc:docMk/>
            <pc:sldMk cId="908745506" sldId="264"/>
            <ac:spMk id="3" creationId="{AA8D52FD-1454-0CDC-D2DC-C3440266F2B1}"/>
          </ac:spMkLst>
        </pc:spChg>
      </pc:sldChg>
      <pc:sldChg chg="addSp modSp new mod">
        <pc:chgData name="Mark Bentley" userId="4f1f3be8-78e6-4802-a22c-e01f5e0ea520" providerId="ADAL" clId="{E14520B7-E7F4-E84C-AB0F-EDA52C3A62CF}" dt="2024-09-10T10:24:08.218" v="5645" actId="20577"/>
        <pc:sldMkLst>
          <pc:docMk/>
          <pc:sldMk cId="2306921325" sldId="265"/>
        </pc:sldMkLst>
        <pc:spChg chg="mod">
          <ac:chgData name="Mark Bentley" userId="4f1f3be8-78e6-4802-a22c-e01f5e0ea520" providerId="ADAL" clId="{E14520B7-E7F4-E84C-AB0F-EDA52C3A62CF}" dt="2024-08-27T07:59:26.701" v="679" actId="20577"/>
          <ac:spMkLst>
            <pc:docMk/>
            <pc:sldMk cId="2306921325" sldId="265"/>
            <ac:spMk id="2" creationId="{D3B69482-A420-E7AB-4E8E-7FFD65BBBE2E}"/>
          </ac:spMkLst>
        </pc:spChg>
        <pc:spChg chg="mod">
          <ac:chgData name="Mark Bentley" userId="4f1f3be8-78e6-4802-a22c-e01f5e0ea520" providerId="ADAL" clId="{E14520B7-E7F4-E84C-AB0F-EDA52C3A62CF}" dt="2024-09-09T09:29:42.226" v="5062" actId="1035"/>
          <ac:spMkLst>
            <pc:docMk/>
            <pc:sldMk cId="2306921325" sldId="265"/>
            <ac:spMk id="3" creationId="{B6DC16DB-F4E7-EE05-4E5F-EE358E1283C4}"/>
          </ac:spMkLst>
        </pc:spChg>
        <pc:graphicFrameChg chg="add mod modGraphic">
          <ac:chgData name="Mark Bentley" userId="4f1f3be8-78e6-4802-a22c-e01f5e0ea520" providerId="ADAL" clId="{E14520B7-E7F4-E84C-AB0F-EDA52C3A62CF}" dt="2024-09-10T10:24:08.218" v="5645" actId="20577"/>
          <ac:graphicFrameMkLst>
            <pc:docMk/>
            <pc:sldMk cId="2306921325" sldId="265"/>
            <ac:graphicFrameMk id="4" creationId="{A21708F9-F5D9-6107-7E0D-1C2A53E67B2B}"/>
          </ac:graphicFrameMkLst>
        </pc:graphicFrameChg>
        <pc:picChg chg="add mod">
          <ac:chgData name="Mark Bentley" userId="4f1f3be8-78e6-4802-a22c-e01f5e0ea520" providerId="ADAL" clId="{E14520B7-E7F4-E84C-AB0F-EDA52C3A62CF}" dt="2024-09-09T09:19:51.150" v="5037" actId="1036"/>
          <ac:picMkLst>
            <pc:docMk/>
            <pc:sldMk cId="2306921325" sldId="265"/>
            <ac:picMk id="5" creationId="{16406BBB-D3A0-38D3-145D-85EF46DE6474}"/>
          </ac:picMkLst>
        </pc:picChg>
        <pc:picChg chg="add mod">
          <ac:chgData name="Mark Bentley" userId="4f1f3be8-78e6-4802-a22c-e01f5e0ea520" providerId="ADAL" clId="{E14520B7-E7F4-E84C-AB0F-EDA52C3A62CF}" dt="2024-09-09T09:20:11.881" v="5050" actId="1035"/>
          <ac:picMkLst>
            <pc:docMk/>
            <pc:sldMk cId="2306921325" sldId="265"/>
            <ac:picMk id="6" creationId="{B64DE8C4-F380-1B90-37AB-89CD821D993C}"/>
          </ac:picMkLst>
        </pc:picChg>
        <pc:picChg chg="add mod">
          <ac:chgData name="Mark Bentley" userId="4f1f3be8-78e6-4802-a22c-e01f5e0ea520" providerId="ADAL" clId="{E14520B7-E7F4-E84C-AB0F-EDA52C3A62CF}" dt="2024-09-09T09:19:41.617" v="5034" actId="1036"/>
          <ac:picMkLst>
            <pc:docMk/>
            <pc:sldMk cId="2306921325" sldId="265"/>
            <ac:picMk id="7" creationId="{09DD3C76-2CA2-7264-D7B0-01060DE32CC6}"/>
          </ac:picMkLst>
        </pc:picChg>
        <pc:picChg chg="add mod">
          <ac:chgData name="Mark Bentley" userId="4f1f3be8-78e6-4802-a22c-e01f5e0ea520" providerId="ADAL" clId="{E14520B7-E7F4-E84C-AB0F-EDA52C3A62CF}" dt="2024-09-09T09:19:51.150" v="5037" actId="1036"/>
          <ac:picMkLst>
            <pc:docMk/>
            <pc:sldMk cId="2306921325" sldId="265"/>
            <ac:picMk id="8" creationId="{319FB480-4BE3-0CA4-5AE7-4AB15AA614A6}"/>
          </ac:picMkLst>
        </pc:picChg>
      </pc:sldChg>
      <pc:sldChg chg="modSp new mod">
        <pc:chgData name="Mark Bentley" userId="4f1f3be8-78e6-4802-a22c-e01f5e0ea520" providerId="ADAL" clId="{E14520B7-E7F4-E84C-AB0F-EDA52C3A62CF}" dt="2024-09-10T15:21:58.990" v="5771" actId="20577"/>
        <pc:sldMkLst>
          <pc:docMk/>
          <pc:sldMk cId="39058649" sldId="266"/>
        </pc:sldMkLst>
        <pc:spChg chg="mod">
          <ac:chgData name="Mark Bentley" userId="4f1f3be8-78e6-4802-a22c-e01f5e0ea520" providerId="ADAL" clId="{E14520B7-E7F4-E84C-AB0F-EDA52C3A62CF}" dt="2024-08-27T12:07:12.729" v="698" actId="20577"/>
          <ac:spMkLst>
            <pc:docMk/>
            <pc:sldMk cId="39058649" sldId="266"/>
            <ac:spMk id="2" creationId="{DA1961EB-ABD8-0DBE-2CC4-719375AA7806}"/>
          </ac:spMkLst>
        </pc:spChg>
        <pc:spChg chg="mod">
          <ac:chgData name="Mark Bentley" userId="4f1f3be8-78e6-4802-a22c-e01f5e0ea520" providerId="ADAL" clId="{E14520B7-E7F4-E84C-AB0F-EDA52C3A62CF}" dt="2024-09-10T15:21:58.990" v="5771" actId="20577"/>
          <ac:spMkLst>
            <pc:docMk/>
            <pc:sldMk cId="39058649" sldId="266"/>
            <ac:spMk id="3" creationId="{F19DA4B2-5989-8A47-0764-B00005AB3556}"/>
          </ac:spMkLst>
        </pc:spChg>
      </pc:sldChg>
      <pc:sldChg chg="addSp modSp new mod">
        <pc:chgData name="Mark Bentley" userId="4f1f3be8-78e6-4802-a22c-e01f5e0ea520" providerId="ADAL" clId="{E14520B7-E7F4-E84C-AB0F-EDA52C3A62CF}" dt="2024-09-09T09:15:47.301" v="4913" actId="12788"/>
        <pc:sldMkLst>
          <pc:docMk/>
          <pc:sldMk cId="3903479335" sldId="267"/>
        </pc:sldMkLst>
        <pc:spChg chg="mod">
          <ac:chgData name="Mark Bentley" userId="4f1f3be8-78e6-4802-a22c-e01f5e0ea520" providerId="ADAL" clId="{E14520B7-E7F4-E84C-AB0F-EDA52C3A62CF}" dt="2024-08-27T12:07:21.790" v="724" actId="20577"/>
          <ac:spMkLst>
            <pc:docMk/>
            <pc:sldMk cId="3903479335" sldId="267"/>
            <ac:spMk id="2" creationId="{511BB527-1B62-A65E-51C0-2863029DC870}"/>
          </ac:spMkLst>
        </pc:spChg>
        <pc:spChg chg="mod">
          <ac:chgData name="Mark Bentley" userId="4f1f3be8-78e6-4802-a22c-e01f5e0ea520" providerId="ADAL" clId="{E14520B7-E7F4-E84C-AB0F-EDA52C3A62CF}" dt="2024-09-09T09:15:37.620" v="4910" actId="20577"/>
          <ac:spMkLst>
            <pc:docMk/>
            <pc:sldMk cId="3903479335" sldId="267"/>
            <ac:spMk id="3" creationId="{80CBFCF9-ACDD-6B0E-C913-8886822F7A6F}"/>
          </ac:spMkLst>
        </pc:spChg>
        <pc:picChg chg="add mod">
          <ac:chgData name="Mark Bentley" userId="4f1f3be8-78e6-4802-a22c-e01f5e0ea520" providerId="ADAL" clId="{E14520B7-E7F4-E84C-AB0F-EDA52C3A62CF}" dt="2024-09-09T09:15:47.301" v="4913" actId="12788"/>
          <ac:picMkLst>
            <pc:docMk/>
            <pc:sldMk cId="3903479335" sldId="267"/>
            <ac:picMk id="4" creationId="{5F81644E-BE2E-A4A4-6901-2781D338EA9D}"/>
          </ac:picMkLst>
        </pc:picChg>
      </pc:sldChg>
      <pc:sldChg chg="addSp modSp new mod">
        <pc:chgData name="Mark Bentley" userId="4f1f3be8-78e6-4802-a22c-e01f5e0ea520" providerId="ADAL" clId="{E14520B7-E7F4-E84C-AB0F-EDA52C3A62CF}" dt="2024-09-09T07:36:59.089" v="4578" actId="20577"/>
        <pc:sldMkLst>
          <pc:docMk/>
          <pc:sldMk cId="813004321" sldId="268"/>
        </pc:sldMkLst>
        <pc:spChg chg="mod">
          <ac:chgData name="Mark Bentley" userId="4f1f3be8-78e6-4802-a22c-e01f5e0ea520" providerId="ADAL" clId="{E14520B7-E7F4-E84C-AB0F-EDA52C3A62CF}" dt="2024-08-28T09:16:29.385" v="756" actId="20577"/>
          <ac:spMkLst>
            <pc:docMk/>
            <pc:sldMk cId="813004321" sldId="268"/>
            <ac:spMk id="2" creationId="{A58B8182-663D-EDB2-C71B-58BBF2CF45F5}"/>
          </ac:spMkLst>
        </pc:spChg>
        <pc:spChg chg="mod">
          <ac:chgData name="Mark Bentley" userId="4f1f3be8-78e6-4802-a22c-e01f5e0ea520" providerId="ADAL" clId="{E14520B7-E7F4-E84C-AB0F-EDA52C3A62CF}" dt="2024-09-09T07:36:59.089" v="4578" actId="20577"/>
          <ac:spMkLst>
            <pc:docMk/>
            <pc:sldMk cId="813004321" sldId="268"/>
            <ac:spMk id="3" creationId="{732EE5C4-BEB6-46B8-B5BA-9B0C56BEAFE6}"/>
          </ac:spMkLst>
        </pc:spChg>
        <pc:picChg chg="add mod">
          <ac:chgData name="Mark Bentley" userId="4f1f3be8-78e6-4802-a22c-e01f5e0ea520" providerId="ADAL" clId="{E14520B7-E7F4-E84C-AB0F-EDA52C3A62CF}" dt="2024-08-28T09:25:04.252" v="786" actId="1076"/>
          <ac:picMkLst>
            <pc:docMk/>
            <pc:sldMk cId="813004321" sldId="268"/>
            <ac:picMk id="4" creationId="{C15B5B31-62ED-590C-1C03-A1871EF70B42}"/>
          </ac:picMkLst>
        </pc:picChg>
      </pc:sldChg>
      <pc:sldChg chg="addSp modSp new mod">
        <pc:chgData name="Mark Bentley" userId="4f1f3be8-78e6-4802-a22c-e01f5e0ea520" providerId="ADAL" clId="{E14520B7-E7F4-E84C-AB0F-EDA52C3A62CF}" dt="2024-09-10T07:21:19.947" v="5576" actId="1037"/>
        <pc:sldMkLst>
          <pc:docMk/>
          <pc:sldMk cId="477460245" sldId="269"/>
        </pc:sldMkLst>
        <pc:spChg chg="mod">
          <ac:chgData name="Mark Bentley" userId="4f1f3be8-78e6-4802-a22c-e01f5e0ea520" providerId="ADAL" clId="{E14520B7-E7F4-E84C-AB0F-EDA52C3A62CF}" dt="2024-08-28T09:17:43.462" v="783" actId="20577"/>
          <ac:spMkLst>
            <pc:docMk/>
            <pc:sldMk cId="477460245" sldId="269"/>
            <ac:spMk id="2" creationId="{3802F450-BD87-A32A-A0D6-BB7818D66696}"/>
          </ac:spMkLst>
        </pc:spChg>
        <pc:spChg chg="mod">
          <ac:chgData name="Mark Bentley" userId="4f1f3be8-78e6-4802-a22c-e01f5e0ea520" providerId="ADAL" clId="{E14520B7-E7F4-E84C-AB0F-EDA52C3A62CF}" dt="2024-09-03T12:44:13.659" v="3978" actId="20577"/>
          <ac:spMkLst>
            <pc:docMk/>
            <pc:sldMk cId="477460245" sldId="269"/>
            <ac:spMk id="3" creationId="{FFBABB8E-1003-A18E-9B0E-52554F171955}"/>
          </ac:spMkLst>
        </pc:spChg>
        <pc:picChg chg="add mod">
          <ac:chgData name="Mark Bentley" userId="4f1f3be8-78e6-4802-a22c-e01f5e0ea520" providerId="ADAL" clId="{E14520B7-E7F4-E84C-AB0F-EDA52C3A62CF}" dt="2024-09-10T07:20:49.931" v="5520" actId="1037"/>
          <ac:picMkLst>
            <pc:docMk/>
            <pc:sldMk cId="477460245" sldId="269"/>
            <ac:picMk id="4" creationId="{CFBEF9FF-7CB8-1D5A-E7D1-3344DAB0DDFB}"/>
          </ac:picMkLst>
        </pc:picChg>
        <pc:picChg chg="add mod">
          <ac:chgData name="Mark Bentley" userId="4f1f3be8-78e6-4802-a22c-e01f5e0ea520" providerId="ADAL" clId="{E14520B7-E7F4-E84C-AB0F-EDA52C3A62CF}" dt="2024-09-10T07:21:14.041" v="5568" actId="12788"/>
          <ac:picMkLst>
            <pc:docMk/>
            <pc:sldMk cId="477460245" sldId="269"/>
            <ac:picMk id="5" creationId="{C0C9C418-8C2F-A152-0C23-0C66C9B3BCA5}"/>
          </ac:picMkLst>
        </pc:picChg>
        <pc:picChg chg="add mod">
          <ac:chgData name="Mark Bentley" userId="4f1f3be8-78e6-4802-a22c-e01f5e0ea520" providerId="ADAL" clId="{E14520B7-E7F4-E84C-AB0F-EDA52C3A62CF}" dt="2024-09-10T07:21:19.947" v="5576" actId="1037"/>
          <ac:picMkLst>
            <pc:docMk/>
            <pc:sldMk cId="477460245" sldId="269"/>
            <ac:picMk id="6" creationId="{93B1DB81-13D5-6F5A-7468-3B5EDBBB2ECF}"/>
          </ac:picMkLst>
        </pc:picChg>
      </pc:sldChg>
      <pc:sldChg chg="addSp modSp new mod">
        <pc:chgData name="Mark Bentley" userId="4f1f3be8-78e6-4802-a22c-e01f5e0ea520" providerId="ADAL" clId="{E14520B7-E7F4-E84C-AB0F-EDA52C3A62CF}" dt="2024-09-10T15:21:05.216" v="5711" actId="1035"/>
        <pc:sldMkLst>
          <pc:docMk/>
          <pc:sldMk cId="2733654658" sldId="270"/>
        </pc:sldMkLst>
        <pc:spChg chg="mod">
          <ac:chgData name="Mark Bentley" userId="4f1f3be8-78e6-4802-a22c-e01f5e0ea520" providerId="ADAL" clId="{E14520B7-E7F4-E84C-AB0F-EDA52C3A62CF}" dt="2024-08-28T15:34:37.259" v="2587" actId="20577"/>
          <ac:spMkLst>
            <pc:docMk/>
            <pc:sldMk cId="2733654658" sldId="270"/>
            <ac:spMk id="2" creationId="{0B86A29A-F599-E4D4-78A2-47596183C448}"/>
          </ac:spMkLst>
        </pc:spChg>
        <pc:spChg chg="mod">
          <ac:chgData name="Mark Bentley" userId="4f1f3be8-78e6-4802-a22c-e01f5e0ea520" providerId="ADAL" clId="{E14520B7-E7F4-E84C-AB0F-EDA52C3A62CF}" dt="2024-09-10T15:21:00.023" v="5694" actId="20577"/>
          <ac:spMkLst>
            <pc:docMk/>
            <pc:sldMk cId="2733654658" sldId="270"/>
            <ac:spMk id="3" creationId="{745D42E7-74CB-DDB2-23CF-CB0D8605CA73}"/>
          </ac:spMkLst>
        </pc:spChg>
        <pc:picChg chg="add mod">
          <ac:chgData name="Mark Bentley" userId="4f1f3be8-78e6-4802-a22c-e01f5e0ea520" providerId="ADAL" clId="{E14520B7-E7F4-E84C-AB0F-EDA52C3A62CF}" dt="2024-09-10T15:21:05.216" v="5711" actId="1035"/>
          <ac:picMkLst>
            <pc:docMk/>
            <pc:sldMk cId="2733654658" sldId="270"/>
            <ac:picMk id="1026" creationId="{605C0532-E414-D8F4-8BBE-D730BBBBC363}"/>
          </ac:picMkLst>
        </pc:picChg>
        <pc:picChg chg="add mod">
          <ac:chgData name="Mark Bentley" userId="4f1f3be8-78e6-4802-a22c-e01f5e0ea520" providerId="ADAL" clId="{E14520B7-E7F4-E84C-AB0F-EDA52C3A62CF}" dt="2024-09-10T15:21:05.216" v="5711" actId="1035"/>
          <ac:picMkLst>
            <pc:docMk/>
            <pc:sldMk cId="2733654658" sldId="270"/>
            <ac:picMk id="1028" creationId="{015582DB-0CE1-ABB6-B7AC-3C17A2631F8E}"/>
          </ac:picMkLst>
        </pc:picChg>
      </pc:sldChg>
      <pc:sldChg chg="addSp modSp new mod">
        <pc:chgData name="Mark Bentley" userId="4f1f3be8-78e6-4802-a22c-e01f5e0ea520" providerId="ADAL" clId="{E14520B7-E7F4-E84C-AB0F-EDA52C3A62CF}" dt="2024-09-10T07:14:45.067" v="5369" actId="20577"/>
        <pc:sldMkLst>
          <pc:docMk/>
          <pc:sldMk cId="2060970702" sldId="271"/>
        </pc:sldMkLst>
        <pc:spChg chg="mod">
          <ac:chgData name="Mark Bentley" userId="4f1f3be8-78e6-4802-a22c-e01f5e0ea520" providerId="ADAL" clId="{E14520B7-E7F4-E84C-AB0F-EDA52C3A62CF}" dt="2024-09-09T08:54:46.900" v="4597" actId="20577"/>
          <ac:spMkLst>
            <pc:docMk/>
            <pc:sldMk cId="2060970702" sldId="271"/>
            <ac:spMk id="2" creationId="{A2D96BDB-207A-D840-A721-DDFEFF96602D}"/>
          </ac:spMkLst>
        </pc:spChg>
        <pc:spChg chg="mod">
          <ac:chgData name="Mark Bentley" userId="4f1f3be8-78e6-4802-a22c-e01f5e0ea520" providerId="ADAL" clId="{E14520B7-E7F4-E84C-AB0F-EDA52C3A62CF}" dt="2024-09-10T07:14:45.067" v="5369" actId="20577"/>
          <ac:spMkLst>
            <pc:docMk/>
            <pc:sldMk cId="2060970702" sldId="271"/>
            <ac:spMk id="3" creationId="{3D53C159-704B-1341-6158-FFDCFD01E98A}"/>
          </ac:spMkLst>
        </pc:spChg>
        <pc:picChg chg="add mod">
          <ac:chgData name="Mark Bentley" userId="4f1f3be8-78e6-4802-a22c-e01f5e0ea520" providerId="ADAL" clId="{E14520B7-E7F4-E84C-AB0F-EDA52C3A62CF}" dt="2024-09-10T07:14:14.489" v="5347" actId="14100"/>
          <ac:picMkLst>
            <pc:docMk/>
            <pc:sldMk cId="2060970702" sldId="271"/>
            <ac:picMk id="4" creationId="{F4ADE024-6524-EACA-9499-FA2D6C8893D3}"/>
          </ac:picMkLst>
        </pc:picChg>
        <pc:picChg chg="add mod">
          <ac:chgData name="Mark Bentley" userId="4f1f3be8-78e6-4802-a22c-e01f5e0ea520" providerId="ADAL" clId="{E14520B7-E7F4-E84C-AB0F-EDA52C3A62CF}" dt="2024-09-09T09:11:13.521" v="4886"/>
          <ac:picMkLst>
            <pc:docMk/>
            <pc:sldMk cId="2060970702" sldId="271"/>
            <ac:picMk id="5" creationId="{CEEAAE20-3AF4-546E-0669-0CE4810353B7}"/>
          </ac:picMkLst>
        </pc:picChg>
      </pc:sldChg>
    </pc:docChg>
  </pc:docChgLst>
  <pc:docChgLst>
    <pc:chgData name="Mark Bentley" userId="4f1f3be8-78e6-4802-a22c-e01f5e0ea520" providerId="ADAL" clId="{4A44F22D-6CCD-724A-9CAA-A6B016AF33CD}"/>
    <pc:docChg chg="modSld">
      <pc:chgData name="Mark Bentley" userId="4f1f3be8-78e6-4802-a22c-e01f5e0ea520" providerId="ADAL" clId="{4A44F22D-6CCD-724A-9CAA-A6B016AF33CD}" dt="2024-10-30T13:18:07.779" v="68" actId="20577"/>
      <pc:docMkLst>
        <pc:docMk/>
      </pc:docMkLst>
      <pc:sldChg chg="modSp mod">
        <pc:chgData name="Mark Bentley" userId="4f1f3be8-78e6-4802-a22c-e01f5e0ea520" providerId="ADAL" clId="{4A44F22D-6CCD-724A-9CAA-A6B016AF33CD}" dt="2024-10-24T13:26:22.404" v="67" actId="20577"/>
        <pc:sldMkLst>
          <pc:docMk/>
          <pc:sldMk cId="264314030" sldId="262"/>
        </pc:sldMkLst>
        <pc:spChg chg="mod">
          <ac:chgData name="Mark Bentley" userId="4f1f3be8-78e6-4802-a22c-e01f5e0ea520" providerId="ADAL" clId="{4A44F22D-6CCD-724A-9CAA-A6B016AF33CD}" dt="2024-10-24T13:26:22.404" v="67" actId="20577"/>
          <ac:spMkLst>
            <pc:docMk/>
            <pc:sldMk cId="264314030" sldId="262"/>
            <ac:spMk id="3" creationId="{6F2E6E0F-4C90-7471-E210-0904A7D21A84}"/>
          </ac:spMkLst>
        </pc:spChg>
      </pc:sldChg>
      <pc:sldChg chg="modSp mod">
        <pc:chgData name="Mark Bentley" userId="4f1f3be8-78e6-4802-a22c-e01f5e0ea520" providerId="ADAL" clId="{4A44F22D-6CCD-724A-9CAA-A6B016AF33CD}" dt="2024-10-24T13:25:22.811" v="30" actId="20577"/>
        <pc:sldMkLst>
          <pc:docMk/>
          <pc:sldMk cId="1926917637" sldId="267"/>
        </pc:sldMkLst>
        <pc:spChg chg="mod">
          <ac:chgData name="Mark Bentley" userId="4f1f3be8-78e6-4802-a22c-e01f5e0ea520" providerId="ADAL" clId="{4A44F22D-6CCD-724A-9CAA-A6B016AF33CD}" dt="2024-10-24T13:25:22.811" v="30" actId="20577"/>
          <ac:spMkLst>
            <pc:docMk/>
            <pc:sldMk cId="1926917637" sldId="267"/>
            <ac:spMk id="3" creationId="{471331C2-90F0-A164-9E90-CB7219C528F4}"/>
          </ac:spMkLst>
        </pc:spChg>
      </pc:sldChg>
      <pc:sldChg chg="modSp mod">
        <pc:chgData name="Mark Bentley" userId="4f1f3be8-78e6-4802-a22c-e01f5e0ea520" providerId="ADAL" clId="{4A44F22D-6CCD-724A-9CAA-A6B016AF33CD}" dt="2024-10-24T13:24:30.670" v="16" actId="20577"/>
        <pc:sldMkLst>
          <pc:docMk/>
          <pc:sldMk cId="1272923406" sldId="274"/>
        </pc:sldMkLst>
        <pc:spChg chg="mod">
          <ac:chgData name="Mark Bentley" userId="4f1f3be8-78e6-4802-a22c-e01f5e0ea520" providerId="ADAL" clId="{4A44F22D-6CCD-724A-9CAA-A6B016AF33CD}" dt="2024-10-24T13:24:30.670" v="16" actId="20577"/>
          <ac:spMkLst>
            <pc:docMk/>
            <pc:sldMk cId="1272923406" sldId="274"/>
            <ac:spMk id="3" creationId="{5123ECBC-B079-A68E-A706-2C2BFB4C2404}"/>
          </ac:spMkLst>
        </pc:spChg>
      </pc:sldChg>
      <pc:sldChg chg="modSp mod">
        <pc:chgData name="Mark Bentley" userId="4f1f3be8-78e6-4802-a22c-e01f5e0ea520" providerId="ADAL" clId="{4A44F22D-6CCD-724A-9CAA-A6B016AF33CD}" dt="2024-10-30T13:18:07.779" v="68" actId="20577"/>
        <pc:sldMkLst>
          <pc:docMk/>
          <pc:sldMk cId="1128084117" sldId="279"/>
        </pc:sldMkLst>
        <pc:spChg chg="mod">
          <ac:chgData name="Mark Bentley" userId="4f1f3be8-78e6-4802-a22c-e01f5e0ea520" providerId="ADAL" clId="{4A44F22D-6CCD-724A-9CAA-A6B016AF33CD}" dt="2024-10-30T13:18:07.779" v="68" actId="20577"/>
          <ac:spMkLst>
            <pc:docMk/>
            <pc:sldMk cId="1128084117" sldId="279"/>
            <ac:spMk id="3" creationId="{754B1E81-45B0-A1A3-97F6-2A272EA50E98}"/>
          </ac:spMkLst>
        </pc:spChg>
      </pc:sldChg>
    </pc:docChg>
  </pc:docChgLst>
  <pc:docChgLst>
    <pc:chgData name="Mark Bentley" userId="4f1f3be8-78e6-4802-a22c-e01f5e0ea520" providerId="ADAL" clId="{DB27564D-3AFF-7145-BC83-947A0F02D555}"/>
    <pc:docChg chg="delSld modSld">
      <pc:chgData name="Mark Bentley" userId="4f1f3be8-78e6-4802-a22c-e01f5e0ea520" providerId="ADAL" clId="{DB27564D-3AFF-7145-BC83-947A0F02D555}" dt="2024-10-10T11:25:23.803" v="103" actId="20577"/>
      <pc:docMkLst>
        <pc:docMk/>
      </pc:docMkLst>
      <pc:sldChg chg="modSp mod">
        <pc:chgData name="Mark Bentley" userId="4f1f3be8-78e6-4802-a22c-e01f5e0ea520" providerId="ADAL" clId="{DB27564D-3AFF-7145-BC83-947A0F02D555}" dt="2024-10-10T11:24:50.046" v="65" actId="20577"/>
        <pc:sldMkLst>
          <pc:docMk/>
          <pc:sldMk cId="0" sldId="256"/>
        </pc:sldMkLst>
        <pc:spChg chg="mod">
          <ac:chgData name="Mark Bentley" userId="4f1f3be8-78e6-4802-a22c-e01f5e0ea520" providerId="ADAL" clId="{DB27564D-3AFF-7145-BC83-947A0F02D555}" dt="2024-10-10T11:24:23.234" v="25" actId="20577"/>
          <ac:spMkLst>
            <pc:docMk/>
            <pc:sldMk cId="0" sldId="256"/>
            <ac:spMk id="4" creationId="{00000000-0000-0000-0000-000000000000}"/>
          </ac:spMkLst>
        </pc:spChg>
        <pc:spChg chg="mod">
          <ac:chgData name="Mark Bentley" userId="4f1f3be8-78e6-4802-a22c-e01f5e0ea520" providerId="ADAL" clId="{DB27564D-3AFF-7145-BC83-947A0F02D555}" dt="2024-10-10T11:24:50.046" v="65" actId="20577"/>
          <ac:spMkLst>
            <pc:docMk/>
            <pc:sldMk cId="0" sldId="256"/>
            <ac:spMk id="8" creationId="{00000000-0000-0000-0000-000000000000}"/>
          </ac:spMkLst>
        </pc:spChg>
      </pc:sldChg>
      <pc:sldChg chg="delSp modSp mod">
        <pc:chgData name="Mark Bentley" userId="4f1f3be8-78e6-4802-a22c-e01f5e0ea520" providerId="ADAL" clId="{DB27564D-3AFF-7145-BC83-947A0F02D555}" dt="2024-10-10T11:25:23.803" v="103" actId="20577"/>
        <pc:sldMkLst>
          <pc:docMk/>
          <pc:sldMk cId="264314030" sldId="262"/>
        </pc:sldMkLst>
        <pc:spChg chg="mod">
          <ac:chgData name="Mark Bentley" userId="4f1f3be8-78e6-4802-a22c-e01f5e0ea520" providerId="ADAL" clId="{DB27564D-3AFF-7145-BC83-947A0F02D555}" dt="2024-10-10T11:25:20.211" v="91" actId="20577"/>
          <ac:spMkLst>
            <pc:docMk/>
            <pc:sldMk cId="264314030" sldId="262"/>
            <ac:spMk id="2" creationId="{7BEEB7B8-8261-FEB8-794F-B88F9A70EC37}"/>
          </ac:spMkLst>
        </pc:spChg>
        <pc:spChg chg="mod">
          <ac:chgData name="Mark Bentley" userId="4f1f3be8-78e6-4802-a22c-e01f5e0ea520" providerId="ADAL" clId="{DB27564D-3AFF-7145-BC83-947A0F02D555}" dt="2024-10-10T11:25:23.803" v="103" actId="20577"/>
          <ac:spMkLst>
            <pc:docMk/>
            <pc:sldMk cId="264314030" sldId="262"/>
            <ac:spMk id="3" creationId="{6F2E6E0F-4C90-7471-E210-0904A7D21A84}"/>
          </ac:spMkLst>
        </pc:spChg>
        <pc:spChg chg="del">
          <ac:chgData name="Mark Bentley" userId="4f1f3be8-78e6-4802-a22c-e01f5e0ea520" providerId="ADAL" clId="{DB27564D-3AFF-7145-BC83-947A0F02D555}" dt="2024-10-10T11:24:59.719" v="67" actId="478"/>
          <ac:spMkLst>
            <pc:docMk/>
            <pc:sldMk cId="264314030" sldId="262"/>
            <ac:spMk id="4" creationId="{6FB896C9-4496-F5A0-100C-6F1CD641DDC8}"/>
          </ac:spMkLst>
        </pc:spChg>
        <pc:picChg chg="del">
          <ac:chgData name="Mark Bentley" userId="4f1f3be8-78e6-4802-a22c-e01f5e0ea520" providerId="ADAL" clId="{DB27564D-3AFF-7145-BC83-947A0F02D555}" dt="2024-10-10T11:24:59.719" v="67" actId="478"/>
          <ac:picMkLst>
            <pc:docMk/>
            <pc:sldMk cId="264314030" sldId="262"/>
            <ac:picMk id="5" creationId="{780BD618-9921-F594-4250-7D8854E550AB}"/>
          </ac:picMkLst>
        </pc:picChg>
        <pc:picChg chg="del">
          <ac:chgData name="Mark Bentley" userId="4f1f3be8-78e6-4802-a22c-e01f5e0ea520" providerId="ADAL" clId="{DB27564D-3AFF-7145-BC83-947A0F02D555}" dt="2024-10-10T11:24:59.719" v="67" actId="478"/>
          <ac:picMkLst>
            <pc:docMk/>
            <pc:sldMk cId="264314030" sldId="262"/>
            <ac:picMk id="6" creationId="{30A83E8E-A33E-7BB1-536E-22857FDAC83E}"/>
          </ac:picMkLst>
        </pc:picChg>
        <pc:picChg chg="del">
          <ac:chgData name="Mark Bentley" userId="4f1f3be8-78e6-4802-a22c-e01f5e0ea520" providerId="ADAL" clId="{DB27564D-3AFF-7145-BC83-947A0F02D555}" dt="2024-10-10T11:24:59.719" v="67" actId="478"/>
          <ac:picMkLst>
            <pc:docMk/>
            <pc:sldMk cId="264314030" sldId="262"/>
            <ac:picMk id="7" creationId="{DDCC6721-E292-D556-C3AC-68BF94329D76}"/>
          </ac:picMkLst>
        </pc:picChg>
        <pc:picChg chg="del">
          <ac:chgData name="Mark Bentley" userId="4f1f3be8-78e6-4802-a22c-e01f5e0ea520" providerId="ADAL" clId="{DB27564D-3AFF-7145-BC83-947A0F02D555}" dt="2024-10-10T11:24:59.719" v="67" actId="478"/>
          <ac:picMkLst>
            <pc:docMk/>
            <pc:sldMk cId="264314030" sldId="262"/>
            <ac:picMk id="11" creationId="{325E96D5-AA27-0991-DD0A-083B33EA6D89}"/>
          </ac:picMkLst>
        </pc:picChg>
        <pc:picChg chg="del">
          <ac:chgData name="Mark Bentley" userId="4f1f3be8-78e6-4802-a22c-e01f5e0ea520" providerId="ADAL" clId="{DB27564D-3AFF-7145-BC83-947A0F02D555}" dt="2024-10-10T11:24:59.719" v="67" actId="478"/>
          <ac:picMkLst>
            <pc:docMk/>
            <pc:sldMk cId="264314030" sldId="262"/>
            <ac:picMk id="14" creationId="{AA36D114-6FE8-650C-F7E6-DA25799F10B8}"/>
          </ac:picMkLst>
        </pc:picChg>
        <pc:picChg chg="del">
          <ac:chgData name="Mark Bentley" userId="4f1f3be8-78e6-4802-a22c-e01f5e0ea520" providerId="ADAL" clId="{DB27564D-3AFF-7145-BC83-947A0F02D555}" dt="2024-10-10T11:24:59.719" v="67" actId="478"/>
          <ac:picMkLst>
            <pc:docMk/>
            <pc:sldMk cId="264314030" sldId="262"/>
            <ac:picMk id="15" creationId="{42CA1D76-1B79-7453-ED4D-7BBD251C632C}"/>
          </ac:picMkLst>
        </pc:picChg>
        <pc:picChg chg="del">
          <ac:chgData name="Mark Bentley" userId="4f1f3be8-78e6-4802-a22c-e01f5e0ea520" providerId="ADAL" clId="{DB27564D-3AFF-7145-BC83-947A0F02D555}" dt="2024-10-10T11:24:59.719" v="67" actId="478"/>
          <ac:picMkLst>
            <pc:docMk/>
            <pc:sldMk cId="264314030" sldId="262"/>
            <ac:picMk id="18" creationId="{23798433-EE5F-DBA4-C79A-EE0739453192}"/>
          </ac:picMkLst>
        </pc:picChg>
        <pc:picChg chg="del">
          <ac:chgData name="Mark Bentley" userId="4f1f3be8-78e6-4802-a22c-e01f5e0ea520" providerId="ADAL" clId="{DB27564D-3AFF-7145-BC83-947A0F02D555}" dt="2024-10-10T11:24:59.719" v="67" actId="478"/>
          <ac:picMkLst>
            <pc:docMk/>
            <pc:sldMk cId="264314030" sldId="262"/>
            <ac:picMk id="19" creationId="{F58AEE9B-FB8E-F405-9DDE-19E1A6C38106}"/>
          </ac:picMkLst>
        </pc:picChg>
        <pc:picChg chg="del">
          <ac:chgData name="Mark Bentley" userId="4f1f3be8-78e6-4802-a22c-e01f5e0ea520" providerId="ADAL" clId="{DB27564D-3AFF-7145-BC83-947A0F02D555}" dt="2024-10-10T11:24:59.719" v="67" actId="478"/>
          <ac:picMkLst>
            <pc:docMk/>
            <pc:sldMk cId="264314030" sldId="262"/>
            <ac:picMk id="20" creationId="{6DC1F0A1-D7A1-D40A-A04C-FE2408EC1062}"/>
          </ac:picMkLst>
        </pc:picChg>
      </pc:sldChg>
      <pc:sldChg chg="del">
        <pc:chgData name="Mark Bentley" userId="4f1f3be8-78e6-4802-a22c-e01f5e0ea520" providerId="ADAL" clId="{DB27564D-3AFF-7145-BC83-947A0F02D555}" dt="2024-10-10T11:25:13.995" v="89" actId="2696"/>
        <pc:sldMkLst>
          <pc:docMk/>
          <pc:sldMk cId="1121055303" sldId="263"/>
        </pc:sldMkLst>
      </pc:sldChg>
      <pc:sldChg chg="del">
        <pc:chgData name="Mark Bentley" userId="4f1f3be8-78e6-4802-a22c-e01f5e0ea520" providerId="ADAL" clId="{DB27564D-3AFF-7145-BC83-947A0F02D555}" dt="2024-10-10T11:25:13.995" v="89" actId="2696"/>
        <pc:sldMkLst>
          <pc:docMk/>
          <pc:sldMk cId="908745506" sldId="264"/>
        </pc:sldMkLst>
      </pc:sldChg>
      <pc:sldChg chg="del">
        <pc:chgData name="Mark Bentley" userId="4f1f3be8-78e6-4802-a22c-e01f5e0ea520" providerId="ADAL" clId="{DB27564D-3AFF-7145-BC83-947A0F02D555}" dt="2024-10-10T11:25:13.995" v="89" actId="2696"/>
        <pc:sldMkLst>
          <pc:docMk/>
          <pc:sldMk cId="2306921325" sldId="265"/>
        </pc:sldMkLst>
      </pc:sldChg>
      <pc:sldChg chg="del">
        <pc:chgData name="Mark Bentley" userId="4f1f3be8-78e6-4802-a22c-e01f5e0ea520" providerId="ADAL" clId="{DB27564D-3AFF-7145-BC83-947A0F02D555}" dt="2024-10-10T11:25:13.995" v="89" actId="2696"/>
        <pc:sldMkLst>
          <pc:docMk/>
          <pc:sldMk cId="39058649" sldId="266"/>
        </pc:sldMkLst>
      </pc:sldChg>
      <pc:sldChg chg="del">
        <pc:chgData name="Mark Bentley" userId="4f1f3be8-78e6-4802-a22c-e01f5e0ea520" providerId="ADAL" clId="{DB27564D-3AFF-7145-BC83-947A0F02D555}" dt="2024-10-10T11:25:13.995" v="89" actId="2696"/>
        <pc:sldMkLst>
          <pc:docMk/>
          <pc:sldMk cId="3903479335" sldId="267"/>
        </pc:sldMkLst>
      </pc:sldChg>
      <pc:sldChg chg="del">
        <pc:chgData name="Mark Bentley" userId="4f1f3be8-78e6-4802-a22c-e01f5e0ea520" providerId="ADAL" clId="{DB27564D-3AFF-7145-BC83-947A0F02D555}" dt="2024-10-10T11:25:13.995" v="89" actId="2696"/>
        <pc:sldMkLst>
          <pc:docMk/>
          <pc:sldMk cId="813004321" sldId="268"/>
        </pc:sldMkLst>
      </pc:sldChg>
      <pc:sldChg chg="del">
        <pc:chgData name="Mark Bentley" userId="4f1f3be8-78e6-4802-a22c-e01f5e0ea520" providerId="ADAL" clId="{DB27564D-3AFF-7145-BC83-947A0F02D555}" dt="2024-10-10T11:25:13.995" v="89" actId="2696"/>
        <pc:sldMkLst>
          <pc:docMk/>
          <pc:sldMk cId="477460245" sldId="269"/>
        </pc:sldMkLst>
      </pc:sldChg>
      <pc:sldChg chg="del">
        <pc:chgData name="Mark Bentley" userId="4f1f3be8-78e6-4802-a22c-e01f5e0ea520" providerId="ADAL" clId="{DB27564D-3AFF-7145-BC83-947A0F02D555}" dt="2024-10-10T11:25:13.995" v="89" actId="2696"/>
        <pc:sldMkLst>
          <pc:docMk/>
          <pc:sldMk cId="2733654658" sldId="270"/>
        </pc:sldMkLst>
      </pc:sldChg>
      <pc:sldChg chg="del">
        <pc:chgData name="Mark Bentley" userId="4f1f3be8-78e6-4802-a22c-e01f5e0ea520" providerId="ADAL" clId="{DB27564D-3AFF-7145-BC83-947A0F02D555}" dt="2024-10-10T11:25:13.995" v="89" actId="2696"/>
        <pc:sldMkLst>
          <pc:docMk/>
          <pc:sldMk cId="2060970702" sldId="271"/>
        </pc:sldMkLst>
      </pc:sldChg>
    </pc:docChg>
  </pc:docChgLst>
  <pc:docChgLst>
    <pc:chgData name="Daniela Coia" userId="3eb30d30-ac06-4058-be49-36af3ec47be3" providerId="ADAL" clId="{DEB1CE7E-685A-524B-87B0-E0DE6625730B}"/>
    <pc:docChg chg="undo custSel addSld delSld modSld sldOrd">
      <pc:chgData name="Daniela Coia" userId="3eb30d30-ac06-4058-be49-36af3ec47be3" providerId="ADAL" clId="{DEB1CE7E-685A-524B-87B0-E0DE6625730B}" dt="2024-11-04T16:27:37.670" v="2283" actId="478"/>
      <pc:docMkLst>
        <pc:docMk/>
      </pc:docMkLst>
      <pc:sldChg chg="modSp mod">
        <pc:chgData name="Daniela Coia" userId="3eb30d30-ac06-4058-be49-36af3ec47be3" providerId="ADAL" clId="{DEB1CE7E-685A-524B-87B0-E0DE6625730B}" dt="2024-10-31T13:28:23.372" v="2045" actId="5793"/>
        <pc:sldMkLst>
          <pc:docMk/>
          <pc:sldMk cId="264314030" sldId="262"/>
        </pc:sldMkLst>
        <pc:spChg chg="mod">
          <ac:chgData name="Daniela Coia" userId="3eb30d30-ac06-4058-be49-36af3ec47be3" providerId="ADAL" clId="{DEB1CE7E-685A-524B-87B0-E0DE6625730B}" dt="2024-10-31T13:28:23.372" v="2045" actId="5793"/>
          <ac:spMkLst>
            <pc:docMk/>
            <pc:sldMk cId="264314030" sldId="262"/>
            <ac:spMk id="3" creationId="{6F2E6E0F-4C90-7471-E210-0904A7D21A84}"/>
          </ac:spMkLst>
        </pc:spChg>
        <pc:picChg chg="mod">
          <ac:chgData name="Daniela Coia" userId="3eb30d30-ac06-4058-be49-36af3ec47be3" providerId="ADAL" clId="{DEB1CE7E-685A-524B-87B0-E0DE6625730B}" dt="2024-10-31T13:25:38.178" v="1979" actId="14100"/>
          <ac:picMkLst>
            <pc:docMk/>
            <pc:sldMk cId="264314030" sldId="262"/>
            <ac:picMk id="5" creationId="{71E9C405-50AE-21B7-6E57-A77DB89E2BBF}"/>
          </ac:picMkLst>
        </pc:picChg>
      </pc:sldChg>
      <pc:sldChg chg="modSp mod">
        <pc:chgData name="Daniela Coia" userId="3eb30d30-ac06-4058-be49-36af3ec47be3" providerId="ADAL" clId="{DEB1CE7E-685A-524B-87B0-E0DE6625730B}" dt="2024-10-31T13:29:20.441" v="2063" actId="20577"/>
        <pc:sldMkLst>
          <pc:docMk/>
          <pc:sldMk cId="1812868259" sldId="263"/>
        </pc:sldMkLst>
        <pc:spChg chg="mod">
          <ac:chgData name="Daniela Coia" userId="3eb30d30-ac06-4058-be49-36af3ec47be3" providerId="ADAL" clId="{DEB1CE7E-685A-524B-87B0-E0DE6625730B}" dt="2024-10-31T13:29:20.441" v="2063" actId="20577"/>
          <ac:spMkLst>
            <pc:docMk/>
            <pc:sldMk cId="1812868259" sldId="263"/>
            <ac:spMk id="2" creationId="{5A0AA582-C801-37B3-2B53-2B591DE16B05}"/>
          </ac:spMkLst>
        </pc:spChg>
        <pc:spChg chg="mod">
          <ac:chgData name="Daniela Coia" userId="3eb30d30-ac06-4058-be49-36af3ec47be3" providerId="ADAL" clId="{DEB1CE7E-685A-524B-87B0-E0DE6625730B}" dt="2024-10-30T12:44:31.810" v="1344" actId="207"/>
          <ac:spMkLst>
            <pc:docMk/>
            <pc:sldMk cId="1812868259" sldId="263"/>
            <ac:spMk id="3" creationId="{F1DEB68E-89CC-EAD4-1FD9-CB4DF09B714B}"/>
          </ac:spMkLst>
        </pc:spChg>
        <pc:spChg chg="mod">
          <ac:chgData name="Daniela Coia" userId="3eb30d30-ac06-4058-be49-36af3ec47be3" providerId="ADAL" clId="{DEB1CE7E-685A-524B-87B0-E0DE6625730B}" dt="2024-10-30T12:44:40.817" v="1346" actId="207"/>
          <ac:spMkLst>
            <pc:docMk/>
            <pc:sldMk cId="1812868259" sldId="263"/>
            <ac:spMk id="6" creationId="{9BEEAA47-9058-55E4-16FB-F1ED6D644D7B}"/>
          </ac:spMkLst>
        </pc:spChg>
        <pc:spChg chg="mod">
          <ac:chgData name="Daniela Coia" userId="3eb30d30-ac06-4058-be49-36af3ec47be3" providerId="ADAL" clId="{DEB1CE7E-685A-524B-87B0-E0DE6625730B}" dt="2024-10-30T12:44:36.844" v="1345" actId="207"/>
          <ac:spMkLst>
            <pc:docMk/>
            <pc:sldMk cId="1812868259" sldId="263"/>
            <ac:spMk id="8" creationId="{497A419B-DDFD-2628-B229-5D958DEE0662}"/>
          </ac:spMkLst>
        </pc:spChg>
      </pc:sldChg>
      <pc:sldChg chg="modSp mod ord">
        <pc:chgData name="Daniela Coia" userId="3eb30d30-ac06-4058-be49-36af3ec47be3" providerId="ADAL" clId="{DEB1CE7E-685A-524B-87B0-E0DE6625730B}" dt="2024-10-29T13:36:21.931" v="59" actId="20578"/>
        <pc:sldMkLst>
          <pc:docMk/>
          <pc:sldMk cId="765712524" sldId="264"/>
        </pc:sldMkLst>
        <pc:spChg chg="mod">
          <ac:chgData name="Daniela Coia" userId="3eb30d30-ac06-4058-be49-36af3ec47be3" providerId="ADAL" clId="{DEB1CE7E-685A-524B-87B0-E0DE6625730B}" dt="2024-10-29T12:18:40.247" v="42" actId="21"/>
          <ac:spMkLst>
            <pc:docMk/>
            <pc:sldMk cId="765712524" sldId="264"/>
            <ac:spMk id="3" creationId="{A895BF81-8CB3-A5DC-B4EB-9EEF341C2D45}"/>
          </ac:spMkLst>
        </pc:spChg>
      </pc:sldChg>
      <pc:sldChg chg="modSp mod">
        <pc:chgData name="Daniela Coia" userId="3eb30d30-ac06-4058-be49-36af3ec47be3" providerId="ADAL" clId="{DEB1CE7E-685A-524B-87B0-E0DE6625730B}" dt="2024-10-30T12:44:52.487" v="1348" actId="207"/>
        <pc:sldMkLst>
          <pc:docMk/>
          <pc:sldMk cId="2955938941" sldId="265"/>
        </pc:sldMkLst>
        <pc:spChg chg="mod">
          <ac:chgData name="Daniela Coia" userId="3eb30d30-ac06-4058-be49-36af3ec47be3" providerId="ADAL" clId="{DEB1CE7E-685A-524B-87B0-E0DE6625730B}" dt="2024-10-29T14:41:31.600" v="762" actId="20577"/>
          <ac:spMkLst>
            <pc:docMk/>
            <pc:sldMk cId="2955938941" sldId="265"/>
            <ac:spMk id="2" creationId="{0A9EB203-F882-669B-4E72-6B2B9E155FFD}"/>
          </ac:spMkLst>
        </pc:spChg>
        <pc:spChg chg="mod">
          <ac:chgData name="Daniela Coia" userId="3eb30d30-ac06-4058-be49-36af3ec47be3" providerId="ADAL" clId="{DEB1CE7E-685A-524B-87B0-E0DE6625730B}" dt="2024-10-30T12:44:52.487" v="1348" actId="207"/>
          <ac:spMkLst>
            <pc:docMk/>
            <pc:sldMk cId="2955938941" sldId="265"/>
            <ac:spMk id="3" creationId="{96AB89E8-C5AD-09B6-D5E1-A9DD1E93567D}"/>
          </ac:spMkLst>
        </pc:spChg>
      </pc:sldChg>
      <pc:sldChg chg="delSp modSp mod">
        <pc:chgData name="Daniela Coia" userId="3eb30d30-ac06-4058-be49-36af3ec47be3" providerId="ADAL" clId="{DEB1CE7E-685A-524B-87B0-E0DE6625730B}" dt="2024-11-04T16:27:37.670" v="2283" actId="478"/>
        <pc:sldMkLst>
          <pc:docMk/>
          <pc:sldMk cId="3912184231" sldId="266"/>
        </pc:sldMkLst>
        <pc:spChg chg="mod">
          <ac:chgData name="Daniela Coia" userId="3eb30d30-ac06-4058-be49-36af3ec47be3" providerId="ADAL" clId="{DEB1CE7E-685A-524B-87B0-E0DE6625730B}" dt="2024-10-30T08:55:31.895" v="1224" actId="20577"/>
          <ac:spMkLst>
            <pc:docMk/>
            <pc:sldMk cId="3912184231" sldId="266"/>
            <ac:spMk id="2" creationId="{01D2EE07-D5E3-08D8-02DC-824933A73CDC}"/>
          </ac:spMkLst>
        </pc:spChg>
        <pc:spChg chg="mod">
          <ac:chgData name="Daniela Coia" userId="3eb30d30-ac06-4058-be49-36af3ec47be3" providerId="ADAL" clId="{DEB1CE7E-685A-524B-87B0-E0DE6625730B}" dt="2024-10-30T13:24:12.883" v="1409"/>
          <ac:spMkLst>
            <pc:docMk/>
            <pc:sldMk cId="3912184231" sldId="266"/>
            <ac:spMk id="3" creationId="{1B243FA6-E883-6FD9-895A-A07BD831AD83}"/>
          </ac:spMkLst>
        </pc:spChg>
        <pc:picChg chg="del mod">
          <ac:chgData name="Daniela Coia" userId="3eb30d30-ac06-4058-be49-36af3ec47be3" providerId="ADAL" clId="{DEB1CE7E-685A-524B-87B0-E0DE6625730B}" dt="2024-11-04T16:27:37.670" v="2283" actId="478"/>
          <ac:picMkLst>
            <pc:docMk/>
            <pc:sldMk cId="3912184231" sldId="266"/>
            <ac:picMk id="7" creationId="{A4E4400A-8363-D838-6BC4-0208852A35CD}"/>
          </ac:picMkLst>
        </pc:picChg>
      </pc:sldChg>
      <pc:sldChg chg="delSp modSp del mod ord">
        <pc:chgData name="Daniela Coia" userId="3eb30d30-ac06-4058-be49-36af3ec47be3" providerId="ADAL" clId="{DEB1CE7E-685A-524B-87B0-E0DE6625730B}" dt="2024-10-31T08:50:29.584" v="1781" actId="2696"/>
        <pc:sldMkLst>
          <pc:docMk/>
          <pc:sldMk cId="1926917637" sldId="267"/>
        </pc:sldMkLst>
        <pc:spChg chg="mod">
          <ac:chgData name="Daniela Coia" userId="3eb30d30-ac06-4058-be49-36af3ec47be3" providerId="ADAL" clId="{DEB1CE7E-685A-524B-87B0-E0DE6625730B}" dt="2024-10-30T08:46:52.320" v="1104" actId="20577"/>
          <ac:spMkLst>
            <pc:docMk/>
            <pc:sldMk cId="1926917637" sldId="267"/>
            <ac:spMk id="2" creationId="{EB5DE0CC-F40C-9B26-4605-E75790B32FC3}"/>
          </ac:spMkLst>
        </pc:spChg>
        <pc:spChg chg="mod">
          <ac:chgData name="Daniela Coia" userId="3eb30d30-ac06-4058-be49-36af3ec47be3" providerId="ADAL" clId="{DEB1CE7E-685A-524B-87B0-E0DE6625730B}" dt="2024-10-30T12:48:11.042" v="1387" actId="207"/>
          <ac:spMkLst>
            <pc:docMk/>
            <pc:sldMk cId="1926917637" sldId="267"/>
            <ac:spMk id="3" creationId="{471331C2-90F0-A164-9E90-CB7219C528F4}"/>
          </ac:spMkLst>
        </pc:spChg>
        <pc:spChg chg="mod">
          <ac:chgData name="Daniela Coia" userId="3eb30d30-ac06-4058-be49-36af3ec47be3" providerId="ADAL" clId="{DEB1CE7E-685A-524B-87B0-E0DE6625730B}" dt="2024-10-30T08:51:59.265" v="1128" actId="20577"/>
          <ac:spMkLst>
            <pc:docMk/>
            <pc:sldMk cId="1926917637" sldId="267"/>
            <ac:spMk id="11" creationId="{BA5CA0D1-111C-0BC1-C6C7-1DCFE1A83BDC}"/>
          </ac:spMkLst>
        </pc:spChg>
        <pc:spChg chg="mod">
          <ac:chgData name="Daniela Coia" userId="3eb30d30-ac06-4058-be49-36af3ec47be3" providerId="ADAL" clId="{DEB1CE7E-685A-524B-87B0-E0DE6625730B}" dt="2024-10-30T08:51:45.050" v="1127" actId="20577"/>
          <ac:spMkLst>
            <pc:docMk/>
            <pc:sldMk cId="1926917637" sldId="267"/>
            <ac:spMk id="12" creationId="{7298B57F-1D8B-16E6-0657-C9A5582F5A55}"/>
          </ac:spMkLst>
        </pc:spChg>
        <pc:spChg chg="mod">
          <ac:chgData name="Daniela Coia" userId="3eb30d30-ac06-4058-be49-36af3ec47be3" providerId="ADAL" clId="{DEB1CE7E-685A-524B-87B0-E0DE6625730B}" dt="2024-10-30T08:52:09.090" v="1132" actId="20577"/>
          <ac:spMkLst>
            <pc:docMk/>
            <pc:sldMk cId="1926917637" sldId="267"/>
            <ac:spMk id="13" creationId="{21432D1A-814A-442F-2231-59197D82407C}"/>
          </ac:spMkLst>
        </pc:spChg>
        <pc:spChg chg="del">
          <ac:chgData name="Daniela Coia" userId="3eb30d30-ac06-4058-be49-36af3ec47be3" providerId="ADAL" clId="{DEB1CE7E-685A-524B-87B0-E0DE6625730B}" dt="2024-10-24T13:27:46.638" v="0" actId="478"/>
          <ac:spMkLst>
            <pc:docMk/>
            <pc:sldMk cId="1926917637" sldId="267"/>
            <ac:spMk id="14" creationId="{17A8BD1C-2DC2-0321-426F-54B1C692CC78}"/>
          </ac:spMkLst>
        </pc:spChg>
      </pc:sldChg>
      <pc:sldChg chg="modSp mod">
        <pc:chgData name="Daniela Coia" userId="3eb30d30-ac06-4058-be49-36af3ec47be3" providerId="ADAL" clId="{DEB1CE7E-685A-524B-87B0-E0DE6625730B}" dt="2024-11-04T15:55:45.534" v="2267" actId="20577"/>
        <pc:sldMkLst>
          <pc:docMk/>
          <pc:sldMk cId="2015949142" sldId="269"/>
        </pc:sldMkLst>
        <pc:spChg chg="mod">
          <ac:chgData name="Daniela Coia" userId="3eb30d30-ac06-4058-be49-36af3ec47be3" providerId="ADAL" clId="{DEB1CE7E-685A-524B-87B0-E0DE6625730B}" dt="2024-10-29T14:41:43.103" v="776" actId="20577"/>
          <ac:spMkLst>
            <pc:docMk/>
            <pc:sldMk cId="2015949142" sldId="269"/>
            <ac:spMk id="2" creationId="{135A82C3-1E0B-7BFD-C441-4FB35D03D4B6}"/>
          </ac:spMkLst>
        </pc:spChg>
        <pc:spChg chg="mod">
          <ac:chgData name="Daniela Coia" userId="3eb30d30-ac06-4058-be49-36af3ec47be3" providerId="ADAL" clId="{DEB1CE7E-685A-524B-87B0-E0DE6625730B}" dt="2024-10-30T12:45:19.674" v="1352" actId="207"/>
          <ac:spMkLst>
            <pc:docMk/>
            <pc:sldMk cId="2015949142" sldId="269"/>
            <ac:spMk id="7" creationId="{2A27ED52-08D3-5489-8D4E-1BD3CE22C861}"/>
          </ac:spMkLst>
        </pc:spChg>
        <pc:spChg chg="mod">
          <ac:chgData name="Daniela Coia" userId="3eb30d30-ac06-4058-be49-36af3ec47be3" providerId="ADAL" clId="{DEB1CE7E-685A-524B-87B0-E0DE6625730B}" dt="2024-11-04T15:53:46.708" v="2242" actId="20577"/>
          <ac:spMkLst>
            <pc:docMk/>
            <pc:sldMk cId="2015949142" sldId="269"/>
            <ac:spMk id="9" creationId="{F53DD1C9-CA48-6E4B-C5BC-AF03ABB19D48}"/>
          </ac:spMkLst>
        </pc:spChg>
        <pc:spChg chg="mod">
          <ac:chgData name="Daniela Coia" userId="3eb30d30-ac06-4058-be49-36af3ec47be3" providerId="ADAL" clId="{DEB1CE7E-685A-524B-87B0-E0DE6625730B}" dt="2024-11-04T15:55:45.534" v="2267" actId="20577"/>
          <ac:spMkLst>
            <pc:docMk/>
            <pc:sldMk cId="2015949142" sldId="269"/>
            <ac:spMk id="15" creationId="{FBE121CF-824A-67CD-2D05-8B91E4C0A566}"/>
          </ac:spMkLst>
        </pc:spChg>
        <pc:spChg chg="mod">
          <ac:chgData name="Daniela Coia" userId="3eb30d30-ac06-4058-be49-36af3ec47be3" providerId="ADAL" clId="{DEB1CE7E-685A-524B-87B0-E0DE6625730B}" dt="2024-10-30T12:45:04.188" v="1350" actId="207"/>
          <ac:spMkLst>
            <pc:docMk/>
            <pc:sldMk cId="2015949142" sldId="269"/>
            <ac:spMk id="16" creationId="{E0288BC9-A618-F17F-01A3-9F817F020137}"/>
          </ac:spMkLst>
        </pc:spChg>
        <pc:spChg chg="mod">
          <ac:chgData name="Daniela Coia" userId="3eb30d30-ac06-4058-be49-36af3ec47be3" providerId="ADAL" clId="{DEB1CE7E-685A-524B-87B0-E0DE6625730B}" dt="2024-11-04T15:53:09.589" v="2238" actId="20577"/>
          <ac:spMkLst>
            <pc:docMk/>
            <pc:sldMk cId="2015949142" sldId="269"/>
            <ac:spMk id="17" creationId="{7B503964-00E2-AAF6-1CDA-8EBFD612F816}"/>
          </ac:spMkLst>
        </pc:spChg>
      </pc:sldChg>
      <pc:sldChg chg="addSp modSp mod">
        <pc:chgData name="Daniela Coia" userId="3eb30d30-ac06-4058-be49-36af3ec47be3" providerId="ADAL" clId="{DEB1CE7E-685A-524B-87B0-E0DE6625730B}" dt="2024-10-30T12:46:04.232" v="1369" actId="20577"/>
        <pc:sldMkLst>
          <pc:docMk/>
          <pc:sldMk cId="2558127578" sldId="270"/>
        </pc:sldMkLst>
        <pc:spChg chg="mod">
          <ac:chgData name="Daniela Coia" userId="3eb30d30-ac06-4058-be49-36af3ec47be3" providerId="ADAL" clId="{DEB1CE7E-685A-524B-87B0-E0DE6625730B}" dt="2024-10-29T14:41:53.661" v="777"/>
          <ac:spMkLst>
            <pc:docMk/>
            <pc:sldMk cId="2558127578" sldId="270"/>
            <ac:spMk id="2" creationId="{E1384D51-B88E-2FBD-4E25-C22094770459}"/>
          </ac:spMkLst>
        </pc:spChg>
        <pc:spChg chg="add mod">
          <ac:chgData name="Daniela Coia" userId="3eb30d30-ac06-4058-be49-36af3ec47be3" providerId="ADAL" clId="{DEB1CE7E-685A-524B-87B0-E0DE6625730B}" dt="2024-10-30T12:45:40.842" v="1355" actId="207"/>
          <ac:spMkLst>
            <pc:docMk/>
            <pc:sldMk cId="2558127578" sldId="270"/>
            <ac:spMk id="3" creationId="{B4BCF451-0E14-109B-70C7-BE22B6702D8C}"/>
          </ac:spMkLst>
        </pc:spChg>
        <pc:spChg chg="mod">
          <ac:chgData name="Daniela Coia" userId="3eb30d30-ac06-4058-be49-36af3ec47be3" providerId="ADAL" clId="{DEB1CE7E-685A-524B-87B0-E0DE6625730B}" dt="2024-10-30T12:45:28.259" v="1354" actId="207"/>
          <ac:spMkLst>
            <pc:docMk/>
            <pc:sldMk cId="2558127578" sldId="270"/>
            <ac:spMk id="9" creationId="{DB7EA747-2D66-B9C9-6A1B-1E0D96DD54F3}"/>
          </ac:spMkLst>
        </pc:spChg>
        <pc:spChg chg="add mod">
          <ac:chgData name="Daniela Coia" userId="3eb30d30-ac06-4058-be49-36af3ec47be3" providerId="ADAL" clId="{DEB1CE7E-685A-524B-87B0-E0DE6625730B}" dt="2024-10-30T12:46:04.232" v="1369" actId="20577"/>
          <ac:spMkLst>
            <pc:docMk/>
            <pc:sldMk cId="2558127578" sldId="270"/>
            <ac:spMk id="11" creationId="{F9EC0C8C-1EFD-0C8D-8E37-0B21710B10CF}"/>
          </ac:spMkLst>
        </pc:spChg>
        <pc:cxnChg chg="add mod">
          <ac:chgData name="Daniela Coia" userId="3eb30d30-ac06-4058-be49-36af3ec47be3" providerId="ADAL" clId="{DEB1CE7E-685A-524B-87B0-E0DE6625730B}" dt="2024-10-29T14:40:43.346" v="748" actId="14100"/>
          <ac:cxnSpMkLst>
            <pc:docMk/>
            <pc:sldMk cId="2558127578" sldId="270"/>
            <ac:cxnSpMk id="5" creationId="{4CB68FFE-F185-A7C8-3785-8FE7E1EA22C4}"/>
          </ac:cxnSpMkLst>
        </pc:cxnChg>
        <pc:cxnChg chg="add mod">
          <ac:chgData name="Daniela Coia" userId="3eb30d30-ac06-4058-be49-36af3ec47be3" providerId="ADAL" clId="{DEB1CE7E-685A-524B-87B0-E0DE6625730B}" dt="2024-10-29T14:40:29.703" v="746" actId="692"/>
          <ac:cxnSpMkLst>
            <pc:docMk/>
            <pc:sldMk cId="2558127578" sldId="270"/>
            <ac:cxnSpMk id="6" creationId="{26B6C1A2-EE23-6905-D00E-682C3BDB2D84}"/>
          </ac:cxnSpMkLst>
        </pc:cxnChg>
        <pc:cxnChg chg="add mod">
          <ac:chgData name="Daniela Coia" userId="3eb30d30-ac06-4058-be49-36af3ec47be3" providerId="ADAL" clId="{DEB1CE7E-685A-524B-87B0-E0DE6625730B}" dt="2024-10-29T14:40:20.176" v="745" actId="692"/>
          <ac:cxnSpMkLst>
            <pc:docMk/>
            <pc:sldMk cId="2558127578" sldId="270"/>
            <ac:cxnSpMk id="13" creationId="{8D157835-6C82-0C17-4C9C-67EBD9EE5548}"/>
          </ac:cxnSpMkLst>
        </pc:cxnChg>
      </pc:sldChg>
      <pc:sldChg chg="modSp mod">
        <pc:chgData name="Daniela Coia" userId="3eb30d30-ac06-4058-be49-36af3ec47be3" providerId="ADAL" clId="{DEB1CE7E-685A-524B-87B0-E0DE6625730B}" dt="2024-10-29T14:41:58.933" v="778"/>
        <pc:sldMkLst>
          <pc:docMk/>
          <pc:sldMk cId="743552545" sldId="271"/>
        </pc:sldMkLst>
        <pc:spChg chg="mod">
          <ac:chgData name="Daniela Coia" userId="3eb30d30-ac06-4058-be49-36af3ec47be3" providerId="ADAL" clId="{DEB1CE7E-685A-524B-87B0-E0DE6625730B}" dt="2024-10-29T14:41:58.933" v="778"/>
          <ac:spMkLst>
            <pc:docMk/>
            <pc:sldMk cId="743552545" sldId="271"/>
            <ac:spMk id="2" creationId="{AC926FBD-0B3E-52A0-C4D2-B15F0332B900}"/>
          </ac:spMkLst>
        </pc:spChg>
      </pc:sldChg>
      <pc:sldChg chg="addSp delSp modSp mod">
        <pc:chgData name="Daniela Coia" userId="3eb30d30-ac06-4058-be49-36af3ec47be3" providerId="ADAL" clId="{DEB1CE7E-685A-524B-87B0-E0DE6625730B}" dt="2024-10-31T13:41:28.796" v="2161" actId="1076"/>
        <pc:sldMkLst>
          <pc:docMk/>
          <pc:sldMk cId="427965172" sldId="272"/>
        </pc:sldMkLst>
        <pc:spChg chg="mod">
          <ac:chgData name="Daniela Coia" userId="3eb30d30-ac06-4058-be49-36af3ec47be3" providerId="ADAL" clId="{DEB1CE7E-685A-524B-87B0-E0DE6625730B}" dt="2024-10-29T14:42:12.273" v="784" actId="20577"/>
          <ac:spMkLst>
            <pc:docMk/>
            <pc:sldMk cId="427965172" sldId="272"/>
            <ac:spMk id="2" creationId="{9FD6BC0A-BF3F-E127-D1AC-25009CF32045}"/>
          </ac:spMkLst>
        </pc:spChg>
        <pc:spChg chg="mod">
          <ac:chgData name="Daniela Coia" userId="3eb30d30-ac06-4058-be49-36af3ec47be3" providerId="ADAL" clId="{DEB1CE7E-685A-524B-87B0-E0DE6625730B}" dt="2024-10-31T13:37:47.331" v="2066"/>
          <ac:spMkLst>
            <pc:docMk/>
            <pc:sldMk cId="427965172" sldId="272"/>
            <ac:spMk id="3" creationId="{73C72CF8-9B54-BA29-2E6C-F3BD216700BE}"/>
          </ac:spMkLst>
        </pc:spChg>
        <pc:spChg chg="add mod">
          <ac:chgData name="Daniela Coia" userId="3eb30d30-ac06-4058-be49-36af3ec47be3" providerId="ADAL" clId="{DEB1CE7E-685A-524B-87B0-E0DE6625730B}" dt="2024-10-30T13:27:08.989" v="1475" actId="1076"/>
          <ac:spMkLst>
            <pc:docMk/>
            <pc:sldMk cId="427965172" sldId="272"/>
            <ac:spMk id="4" creationId="{ABE4FAA7-EACC-A31D-C106-2A4815F2C422}"/>
          </ac:spMkLst>
        </pc:spChg>
        <pc:spChg chg="add mod">
          <ac:chgData name="Daniela Coia" userId="3eb30d30-ac06-4058-be49-36af3ec47be3" providerId="ADAL" clId="{DEB1CE7E-685A-524B-87B0-E0DE6625730B}" dt="2024-10-31T13:41:28.796" v="2161" actId="1076"/>
          <ac:spMkLst>
            <pc:docMk/>
            <pc:sldMk cId="427965172" sldId="272"/>
            <ac:spMk id="7" creationId="{2CC2E3FA-9E6E-E539-17CE-B630D684B31B}"/>
          </ac:spMkLst>
        </pc:spChg>
        <pc:spChg chg="mod">
          <ac:chgData name="Daniela Coia" userId="3eb30d30-ac06-4058-be49-36af3ec47be3" providerId="ADAL" clId="{DEB1CE7E-685A-524B-87B0-E0DE6625730B}" dt="2024-10-31T13:39:50.945" v="2157" actId="20577"/>
          <ac:spMkLst>
            <pc:docMk/>
            <pc:sldMk cId="427965172" sldId="272"/>
            <ac:spMk id="16" creationId="{07D5EC5A-0EEE-620D-125D-F531FFDF4993}"/>
          </ac:spMkLst>
        </pc:spChg>
        <pc:spChg chg="del mod">
          <ac:chgData name="Daniela Coia" userId="3eb30d30-ac06-4058-be49-36af3ec47be3" providerId="ADAL" clId="{DEB1CE7E-685A-524B-87B0-E0DE6625730B}" dt="2024-10-31T13:39:24.927" v="2152" actId="478"/>
          <ac:spMkLst>
            <pc:docMk/>
            <pc:sldMk cId="427965172" sldId="272"/>
            <ac:spMk id="22" creationId="{C4A00729-4F30-DA19-DFF7-B237A6A3C53D}"/>
          </ac:spMkLst>
        </pc:spChg>
        <pc:picChg chg="add mod">
          <ac:chgData name="Daniela Coia" userId="3eb30d30-ac06-4058-be49-36af3ec47be3" providerId="ADAL" clId="{DEB1CE7E-685A-524B-87B0-E0DE6625730B}" dt="2024-10-31T13:37:59.570" v="2070" actId="1076"/>
          <ac:picMkLst>
            <pc:docMk/>
            <pc:sldMk cId="427965172" sldId="272"/>
            <ac:picMk id="6" creationId="{4BF08B04-7F56-84DC-568A-9232B5ADF804}"/>
          </ac:picMkLst>
        </pc:picChg>
        <pc:picChg chg="del">
          <ac:chgData name="Daniela Coia" userId="3eb30d30-ac06-4058-be49-36af3ec47be3" providerId="ADAL" clId="{DEB1CE7E-685A-524B-87B0-E0DE6625730B}" dt="2024-10-31T13:37:42.114" v="2064" actId="478"/>
          <ac:picMkLst>
            <pc:docMk/>
            <pc:sldMk cId="427965172" sldId="272"/>
            <ac:picMk id="15" creationId="{66A2CE3B-A8BF-5ADD-F0F3-F125DEEDE5A7}"/>
          </ac:picMkLst>
        </pc:picChg>
        <pc:picChg chg="mod">
          <ac:chgData name="Daniela Coia" userId="3eb30d30-ac06-4058-be49-36af3ec47be3" providerId="ADAL" clId="{DEB1CE7E-685A-524B-87B0-E0DE6625730B}" dt="2024-10-31T13:40:40.373" v="2160" actId="14100"/>
          <ac:picMkLst>
            <pc:docMk/>
            <pc:sldMk cId="427965172" sldId="272"/>
            <ac:picMk id="18" creationId="{D56FE62C-3E38-235C-69E6-9C14E28E7BD6}"/>
          </ac:picMkLst>
        </pc:picChg>
      </pc:sldChg>
      <pc:sldChg chg="addSp modSp del mod ord">
        <pc:chgData name="Daniela Coia" userId="3eb30d30-ac06-4058-be49-36af3ec47be3" providerId="ADAL" clId="{DEB1CE7E-685A-524B-87B0-E0DE6625730B}" dt="2024-10-31T09:09:39.465" v="1910" actId="2696"/>
        <pc:sldMkLst>
          <pc:docMk/>
          <pc:sldMk cId="407647166" sldId="273"/>
        </pc:sldMkLst>
        <pc:spChg chg="mod">
          <ac:chgData name="Daniela Coia" userId="3eb30d30-ac06-4058-be49-36af3ec47be3" providerId="ADAL" clId="{DEB1CE7E-685A-524B-87B0-E0DE6625730B}" dt="2024-10-30T08:47:03.573" v="1106" actId="20577"/>
          <ac:spMkLst>
            <pc:docMk/>
            <pc:sldMk cId="407647166" sldId="273"/>
            <ac:spMk id="2" creationId="{459993E8-2EF9-3E9B-D22C-CFCA6CB45C27}"/>
          </ac:spMkLst>
        </pc:spChg>
        <pc:spChg chg="add mod">
          <ac:chgData name="Daniela Coia" userId="3eb30d30-ac06-4058-be49-36af3ec47be3" providerId="ADAL" clId="{DEB1CE7E-685A-524B-87B0-E0DE6625730B}" dt="2024-10-31T08:57:27.988" v="1843" actId="1076"/>
          <ac:spMkLst>
            <pc:docMk/>
            <pc:sldMk cId="407647166" sldId="273"/>
            <ac:spMk id="3" creationId="{E53C835C-9EF9-3411-5A33-C9269B7C6D9A}"/>
          </ac:spMkLst>
        </pc:spChg>
        <pc:spChg chg="mod">
          <ac:chgData name="Daniela Coia" userId="3eb30d30-ac06-4058-be49-36af3ec47be3" providerId="ADAL" clId="{DEB1CE7E-685A-524B-87B0-E0DE6625730B}" dt="2024-10-30T08:52:37.298" v="1133" actId="20577"/>
          <ac:spMkLst>
            <pc:docMk/>
            <pc:sldMk cId="407647166" sldId="273"/>
            <ac:spMk id="7" creationId="{69914177-B18F-33E0-B178-68594B6C8047}"/>
          </ac:spMkLst>
        </pc:spChg>
      </pc:sldChg>
      <pc:sldChg chg="addSp delSp modSp mod">
        <pc:chgData name="Daniela Coia" userId="3eb30d30-ac06-4058-be49-36af3ec47be3" providerId="ADAL" clId="{DEB1CE7E-685A-524B-87B0-E0DE6625730B}" dt="2024-11-04T16:25:32.648" v="2276" actId="1076"/>
        <pc:sldMkLst>
          <pc:docMk/>
          <pc:sldMk cId="1272923406" sldId="274"/>
        </pc:sldMkLst>
        <pc:spChg chg="mod">
          <ac:chgData name="Daniela Coia" userId="3eb30d30-ac06-4058-be49-36af3ec47be3" providerId="ADAL" clId="{DEB1CE7E-685A-524B-87B0-E0DE6625730B}" dt="2024-10-31T14:06:53.206" v="2236" actId="20577"/>
          <ac:spMkLst>
            <pc:docMk/>
            <pc:sldMk cId="1272923406" sldId="274"/>
            <ac:spMk id="3" creationId="{5123ECBC-B079-A68E-A706-2C2BFB4C2404}"/>
          </ac:spMkLst>
        </pc:spChg>
        <pc:spChg chg="del mod">
          <ac:chgData name="Daniela Coia" userId="3eb30d30-ac06-4058-be49-36af3ec47be3" providerId="ADAL" clId="{DEB1CE7E-685A-524B-87B0-E0DE6625730B}" dt="2024-10-31T09:42:58.571" v="1919" actId="478"/>
          <ac:spMkLst>
            <pc:docMk/>
            <pc:sldMk cId="1272923406" sldId="274"/>
            <ac:spMk id="6" creationId="{6FC6E87F-5A5A-2A4C-51AB-FA6D444884DD}"/>
          </ac:spMkLst>
        </pc:spChg>
        <pc:picChg chg="del mod">
          <ac:chgData name="Daniela Coia" userId="3eb30d30-ac06-4058-be49-36af3ec47be3" providerId="ADAL" clId="{DEB1CE7E-685A-524B-87B0-E0DE6625730B}" dt="2024-10-31T09:42:57.200" v="1918" actId="478"/>
          <ac:picMkLst>
            <pc:docMk/>
            <pc:sldMk cId="1272923406" sldId="274"/>
            <ac:picMk id="5" creationId="{11481020-8894-B723-D661-72749FCDD398}"/>
          </ac:picMkLst>
        </pc:picChg>
        <pc:picChg chg="add mod">
          <ac:chgData name="Daniela Coia" userId="3eb30d30-ac06-4058-be49-36af3ec47be3" providerId="ADAL" clId="{DEB1CE7E-685A-524B-87B0-E0DE6625730B}" dt="2024-11-04T16:25:32.648" v="2276" actId="1076"/>
          <ac:picMkLst>
            <pc:docMk/>
            <pc:sldMk cId="1272923406" sldId="274"/>
            <ac:picMk id="7" creationId="{F0287951-7603-A390-19F3-FA14B8CC2043}"/>
          </ac:picMkLst>
        </pc:picChg>
        <pc:picChg chg="add del mod">
          <ac:chgData name="Daniela Coia" userId="3eb30d30-ac06-4058-be49-36af3ec47be3" providerId="ADAL" clId="{DEB1CE7E-685A-524B-87B0-E0DE6625730B}" dt="2024-10-31T09:44:09.909" v="1951" actId="478"/>
          <ac:picMkLst>
            <pc:docMk/>
            <pc:sldMk cId="1272923406" sldId="274"/>
            <ac:picMk id="9" creationId="{363466FB-B6F3-1C63-AE00-151576D05BBB}"/>
          </ac:picMkLst>
        </pc:picChg>
        <pc:picChg chg="add mod">
          <ac:chgData name="Daniela Coia" userId="3eb30d30-ac06-4058-be49-36af3ec47be3" providerId="ADAL" clId="{DEB1CE7E-685A-524B-87B0-E0DE6625730B}" dt="2024-11-04T16:25:28.635" v="2275" actId="1076"/>
          <ac:picMkLst>
            <pc:docMk/>
            <pc:sldMk cId="1272923406" sldId="274"/>
            <ac:picMk id="11" creationId="{74FB5A86-62D7-74F5-2B59-F2F3797B1310}"/>
          </ac:picMkLst>
        </pc:picChg>
      </pc:sldChg>
      <pc:sldChg chg="modSp mod">
        <pc:chgData name="Daniela Coia" userId="3eb30d30-ac06-4058-be49-36af3ec47be3" providerId="ADAL" clId="{DEB1CE7E-685A-524B-87B0-E0DE6625730B}" dt="2024-10-31T13:47:04.919" v="2183" actId="20577"/>
        <pc:sldMkLst>
          <pc:docMk/>
          <pc:sldMk cId="2116307641" sldId="275"/>
        </pc:sldMkLst>
        <pc:spChg chg="mod">
          <ac:chgData name="Daniela Coia" userId="3eb30d30-ac06-4058-be49-36af3ec47be3" providerId="ADAL" clId="{DEB1CE7E-685A-524B-87B0-E0DE6625730B}" dt="2024-10-31T13:47:04.919" v="2183" actId="20577"/>
          <ac:spMkLst>
            <pc:docMk/>
            <pc:sldMk cId="2116307641" sldId="275"/>
            <ac:spMk id="3" creationId="{23FB6761-AD8C-998C-23A8-97127C489B69}"/>
          </ac:spMkLst>
        </pc:spChg>
      </pc:sldChg>
      <pc:sldChg chg="modSp mod ord">
        <pc:chgData name="Daniela Coia" userId="3eb30d30-ac06-4058-be49-36af3ec47be3" providerId="ADAL" clId="{DEB1CE7E-685A-524B-87B0-E0DE6625730B}" dt="2024-10-31T08:52:08.716" v="1782" actId="20578"/>
        <pc:sldMkLst>
          <pc:docMk/>
          <pc:sldMk cId="3012906523" sldId="276"/>
        </pc:sldMkLst>
        <pc:spChg chg="mod">
          <ac:chgData name="Daniela Coia" userId="3eb30d30-ac06-4058-be49-36af3ec47be3" providerId="ADAL" clId="{DEB1CE7E-685A-524B-87B0-E0DE6625730B}" dt="2024-10-30T08:14:09.761" v="1017" actId="20577"/>
          <ac:spMkLst>
            <pc:docMk/>
            <pc:sldMk cId="3012906523" sldId="276"/>
            <ac:spMk id="14" creationId="{5DEBC348-2584-B4B7-8A52-F5872A83D558}"/>
          </ac:spMkLst>
        </pc:spChg>
      </pc:sldChg>
      <pc:sldChg chg="ord">
        <pc:chgData name="Daniela Coia" userId="3eb30d30-ac06-4058-be49-36af3ec47be3" providerId="ADAL" clId="{DEB1CE7E-685A-524B-87B0-E0DE6625730B}" dt="2024-10-29T13:37:24.044" v="70" actId="20578"/>
        <pc:sldMkLst>
          <pc:docMk/>
          <pc:sldMk cId="1349261846" sldId="277"/>
        </pc:sldMkLst>
      </pc:sldChg>
      <pc:sldChg chg="ord">
        <pc:chgData name="Daniela Coia" userId="3eb30d30-ac06-4058-be49-36af3ec47be3" providerId="ADAL" clId="{DEB1CE7E-685A-524B-87B0-E0DE6625730B}" dt="2024-10-29T14:12:43.603" v="677" actId="20578"/>
        <pc:sldMkLst>
          <pc:docMk/>
          <pc:sldMk cId="1926974487" sldId="278"/>
        </pc:sldMkLst>
      </pc:sldChg>
      <pc:sldChg chg="addSp modSp mod">
        <pc:chgData name="Daniela Coia" userId="3eb30d30-ac06-4058-be49-36af3ec47be3" providerId="ADAL" clId="{DEB1CE7E-685A-524B-87B0-E0DE6625730B}" dt="2024-11-04T16:26:59.975" v="2282" actId="207"/>
        <pc:sldMkLst>
          <pc:docMk/>
          <pc:sldMk cId="1128084117" sldId="279"/>
        </pc:sldMkLst>
        <pc:spChg chg="mod">
          <ac:chgData name="Daniela Coia" userId="3eb30d30-ac06-4058-be49-36af3ec47be3" providerId="ADAL" clId="{DEB1CE7E-685A-524B-87B0-E0DE6625730B}" dt="2024-11-04T16:26:59.975" v="2282" actId="207"/>
          <ac:spMkLst>
            <pc:docMk/>
            <pc:sldMk cId="1128084117" sldId="279"/>
            <ac:spMk id="3" creationId="{754B1E81-45B0-A1A3-97F6-2A272EA50E98}"/>
          </ac:spMkLst>
        </pc:spChg>
        <pc:spChg chg="add mod">
          <ac:chgData name="Daniela Coia" userId="3eb30d30-ac06-4058-be49-36af3ec47be3" providerId="ADAL" clId="{DEB1CE7E-685A-524B-87B0-E0DE6625730B}" dt="2024-10-29T14:01:29.597" v="194" actId="1076"/>
          <ac:spMkLst>
            <pc:docMk/>
            <pc:sldMk cId="1128084117" sldId="279"/>
            <ac:spMk id="4" creationId="{943DA00A-21E5-C872-3B31-C8B0FFE2EF08}"/>
          </ac:spMkLst>
        </pc:spChg>
        <pc:picChg chg="add mod">
          <ac:chgData name="Daniela Coia" userId="3eb30d30-ac06-4058-be49-36af3ec47be3" providerId="ADAL" clId="{DEB1CE7E-685A-524B-87B0-E0DE6625730B}" dt="2024-10-30T07:58:43.042" v="942" actId="1076"/>
          <ac:picMkLst>
            <pc:docMk/>
            <pc:sldMk cId="1128084117" sldId="279"/>
            <ac:picMk id="5" creationId="{7B8514DD-3DEF-D6A0-77F4-CA6E55A0B143}"/>
          </ac:picMkLst>
        </pc:picChg>
      </pc:sldChg>
      <pc:sldChg chg="delSp modSp mod">
        <pc:chgData name="Daniela Coia" userId="3eb30d30-ac06-4058-be49-36af3ec47be3" providerId="ADAL" clId="{DEB1CE7E-685A-524B-87B0-E0DE6625730B}" dt="2024-10-30T12:48:01.791" v="1386" actId="207"/>
        <pc:sldMkLst>
          <pc:docMk/>
          <pc:sldMk cId="3455835267" sldId="281"/>
        </pc:sldMkLst>
        <pc:spChg chg="mod">
          <ac:chgData name="Daniela Coia" userId="3eb30d30-ac06-4058-be49-36af3ec47be3" providerId="ADAL" clId="{DEB1CE7E-685A-524B-87B0-E0DE6625730B}" dt="2024-10-30T12:48:01.791" v="1386" actId="207"/>
          <ac:spMkLst>
            <pc:docMk/>
            <pc:sldMk cId="3455835267" sldId="281"/>
            <ac:spMk id="3" creationId="{13E6A46A-B3A5-C86E-E587-C91C3694C6D3}"/>
          </ac:spMkLst>
        </pc:spChg>
        <pc:picChg chg="del mod">
          <ac:chgData name="Daniela Coia" userId="3eb30d30-ac06-4058-be49-36af3ec47be3" providerId="ADAL" clId="{DEB1CE7E-685A-524B-87B0-E0DE6625730B}" dt="2024-10-30T07:58:33.429" v="940" actId="21"/>
          <ac:picMkLst>
            <pc:docMk/>
            <pc:sldMk cId="3455835267" sldId="281"/>
            <ac:picMk id="7" creationId="{9C59EB03-E176-BD09-37E9-08B6E472764C}"/>
          </ac:picMkLst>
        </pc:picChg>
      </pc:sldChg>
      <pc:sldChg chg="addSp modSp new mod ord">
        <pc:chgData name="Daniela Coia" userId="3eb30d30-ac06-4058-be49-36af3ec47be3" providerId="ADAL" clId="{DEB1CE7E-685A-524B-87B0-E0DE6625730B}" dt="2024-10-29T13:36:58.765" v="64" actId="20578"/>
        <pc:sldMkLst>
          <pc:docMk/>
          <pc:sldMk cId="2207919926" sldId="282"/>
        </pc:sldMkLst>
        <pc:spChg chg="mod">
          <ac:chgData name="Daniela Coia" userId="3eb30d30-ac06-4058-be49-36af3ec47be3" providerId="ADAL" clId="{DEB1CE7E-685A-524B-87B0-E0DE6625730B}" dt="2024-10-29T12:20:11.131" v="53"/>
          <ac:spMkLst>
            <pc:docMk/>
            <pc:sldMk cId="2207919926" sldId="282"/>
            <ac:spMk id="2" creationId="{15615FFC-9242-C2E8-F8E0-911FC1A1ECDE}"/>
          </ac:spMkLst>
        </pc:spChg>
        <pc:spChg chg="mod">
          <ac:chgData name="Daniela Coia" userId="3eb30d30-ac06-4058-be49-36af3ec47be3" providerId="ADAL" clId="{DEB1CE7E-685A-524B-87B0-E0DE6625730B}" dt="2024-10-29T12:18:43.976" v="43"/>
          <ac:spMkLst>
            <pc:docMk/>
            <pc:sldMk cId="2207919926" sldId="282"/>
            <ac:spMk id="3" creationId="{60CEE8B1-1800-3060-EF62-DC7CEB53DA1C}"/>
          </ac:spMkLst>
        </pc:spChg>
        <pc:picChg chg="add mod">
          <ac:chgData name="Daniela Coia" userId="3eb30d30-ac06-4058-be49-36af3ec47be3" providerId="ADAL" clId="{DEB1CE7E-685A-524B-87B0-E0DE6625730B}" dt="2024-10-29T12:19:57.634" v="52" actId="14100"/>
          <ac:picMkLst>
            <pc:docMk/>
            <pc:sldMk cId="2207919926" sldId="282"/>
            <ac:picMk id="5" creationId="{F58C4C63-96B8-6E21-8F30-9AAB86F07491}"/>
          </ac:picMkLst>
        </pc:picChg>
      </pc:sldChg>
      <pc:sldChg chg="new del">
        <pc:chgData name="Daniela Coia" userId="3eb30d30-ac06-4058-be49-36af3ec47be3" providerId="ADAL" clId="{DEB1CE7E-685A-524B-87B0-E0DE6625730B}" dt="2024-10-29T13:37:56.896" v="78" actId="2696"/>
        <pc:sldMkLst>
          <pc:docMk/>
          <pc:sldMk cId="2588002985" sldId="283"/>
        </pc:sldMkLst>
      </pc:sldChg>
      <pc:sldChg chg="new ord">
        <pc:chgData name="Daniela Coia" userId="3eb30d30-ac06-4058-be49-36af3ec47be3" providerId="ADAL" clId="{DEB1CE7E-685A-524B-87B0-E0DE6625730B}" dt="2024-10-31T08:52:12.027" v="1783" actId="20578"/>
        <pc:sldMkLst>
          <pc:docMk/>
          <pc:sldMk cId="2208973218" sldId="284"/>
        </pc:sldMkLst>
      </pc:sldChg>
      <pc:sldChg chg="new del">
        <pc:chgData name="Daniela Coia" userId="3eb30d30-ac06-4058-be49-36af3ec47be3" providerId="ADAL" clId="{DEB1CE7E-685A-524B-87B0-E0DE6625730B}" dt="2024-10-29T13:36:25.349" v="60" actId="2696"/>
        <pc:sldMkLst>
          <pc:docMk/>
          <pc:sldMk cId="289570266" sldId="285"/>
        </pc:sldMkLst>
      </pc:sldChg>
      <pc:sldChg chg="new del">
        <pc:chgData name="Daniela Coia" userId="3eb30d30-ac06-4058-be49-36af3ec47be3" providerId="ADAL" clId="{DEB1CE7E-685A-524B-87B0-E0DE6625730B}" dt="2024-10-30T13:51:07.821" v="1478" actId="2696"/>
        <pc:sldMkLst>
          <pc:docMk/>
          <pc:sldMk cId="1009872532" sldId="285"/>
        </pc:sldMkLst>
      </pc:sldChg>
      <pc:sldChg chg="addSp delSp modSp add mod">
        <pc:chgData name="Daniela Coia" userId="3eb30d30-ac06-4058-be49-36af3ec47be3" providerId="ADAL" clId="{DEB1CE7E-685A-524B-87B0-E0DE6625730B}" dt="2024-10-31T14:04:54.593" v="2197" actId="20577"/>
        <pc:sldMkLst>
          <pc:docMk/>
          <pc:sldMk cId="909156621" sldId="286"/>
        </pc:sldMkLst>
        <pc:spChg chg="mod">
          <ac:chgData name="Daniela Coia" userId="3eb30d30-ac06-4058-be49-36af3ec47be3" providerId="ADAL" clId="{DEB1CE7E-685A-524B-87B0-E0DE6625730B}" dt="2024-10-31T14:04:54.593" v="2197" actId="20577"/>
          <ac:spMkLst>
            <pc:docMk/>
            <pc:sldMk cId="909156621" sldId="286"/>
            <ac:spMk id="2" creationId="{7D63C51D-93F2-BA52-2431-0C493728A327}"/>
          </ac:spMkLst>
        </pc:spChg>
        <pc:spChg chg="mod">
          <ac:chgData name="Daniela Coia" userId="3eb30d30-ac06-4058-be49-36af3ec47be3" providerId="ADAL" clId="{DEB1CE7E-685A-524B-87B0-E0DE6625730B}" dt="2024-10-30T13:54:42.714" v="1499"/>
          <ac:spMkLst>
            <pc:docMk/>
            <pc:sldMk cId="909156621" sldId="286"/>
            <ac:spMk id="3" creationId="{7DCABF8E-9572-CD72-036F-4A3129596830}"/>
          </ac:spMkLst>
        </pc:spChg>
        <pc:spChg chg="add mod">
          <ac:chgData name="Daniela Coia" userId="3eb30d30-ac06-4058-be49-36af3ec47be3" providerId="ADAL" clId="{DEB1CE7E-685A-524B-87B0-E0DE6625730B}" dt="2024-10-31T14:03:48.280" v="2189" actId="692"/>
          <ac:spMkLst>
            <pc:docMk/>
            <pc:sldMk cId="909156621" sldId="286"/>
            <ac:spMk id="4" creationId="{AED8FABE-1B75-446E-388D-FA51BF291A57}"/>
          </ac:spMkLst>
        </pc:spChg>
        <pc:spChg chg="add mod">
          <ac:chgData name="Daniela Coia" userId="3eb30d30-ac06-4058-be49-36af3ec47be3" providerId="ADAL" clId="{DEB1CE7E-685A-524B-87B0-E0DE6625730B}" dt="2024-10-31T14:04:19.787" v="2196" actId="1076"/>
          <ac:spMkLst>
            <pc:docMk/>
            <pc:sldMk cId="909156621" sldId="286"/>
            <ac:spMk id="5" creationId="{8671398D-9E0B-587A-7F26-6E703D28D28E}"/>
          </ac:spMkLst>
        </pc:spChg>
        <pc:spChg chg="mod">
          <ac:chgData name="Daniela Coia" userId="3eb30d30-ac06-4058-be49-36af3ec47be3" providerId="ADAL" clId="{DEB1CE7E-685A-524B-87B0-E0DE6625730B}" dt="2024-10-30T15:03:13.197" v="1768" actId="14100"/>
          <ac:spMkLst>
            <pc:docMk/>
            <pc:sldMk cId="909156621" sldId="286"/>
            <ac:spMk id="7" creationId="{7D8F3706-86D1-DFB7-082F-9E8E9FFD76A8}"/>
          </ac:spMkLst>
        </pc:spChg>
        <pc:spChg chg="mod">
          <ac:chgData name="Daniela Coia" userId="3eb30d30-ac06-4058-be49-36af3ec47be3" providerId="ADAL" clId="{DEB1CE7E-685A-524B-87B0-E0DE6625730B}" dt="2024-10-30T15:04:00.378" v="1775" actId="1076"/>
          <ac:spMkLst>
            <pc:docMk/>
            <pc:sldMk cId="909156621" sldId="286"/>
            <ac:spMk id="9" creationId="{923FBD92-7870-5F22-7C44-4ADB50472ACA}"/>
          </ac:spMkLst>
        </pc:spChg>
        <pc:spChg chg="mod">
          <ac:chgData name="Daniela Coia" userId="3eb30d30-ac06-4058-be49-36af3ec47be3" providerId="ADAL" clId="{DEB1CE7E-685A-524B-87B0-E0DE6625730B}" dt="2024-10-30T15:04:21.624" v="1780" actId="14100"/>
          <ac:spMkLst>
            <pc:docMk/>
            <pc:sldMk cId="909156621" sldId="286"/>
            <ac:spMk id="10" creationId="{8E4FDB5B-16ED-C423-20E0-BE7A0CD5E242}"/>
          </ac:spMkLst>
        </pc:spChg>
        <pc:spChg chg="mod">
          <ac:chgData name="Daniela Coia" userId="3eb30d30-ac06-4058-be49-36af3ec47be3" providerId="ADAL" clId="{DEB1CE7E-685A-524B-87B0-E0DE6625730B}" dt="2024-10-30T15:04:09.522" v="1778" actId="1076"/>
          <ac:spMkLst>
            <pc:docMk/>
            <pc:sldMk cId="909156621" sldId="286"/>
            <ac:spMk id="11" creationId="{353DFF46-1AEA-A8FB-B62E-5DDC84BF6152}"/>
          </ac:spMkLst>
        </pc:spChg>
        <pc:spChg chg="mod">
          <ac:chgData name="Daniela Coia" userId="3eb30d30-ac06-4058-be49-36af3ec47be3" providerId="ADAL" clId="{DEB1CE7E-685A-524B-87B0-E0DE6625730B}" dt="2024-10-30T15:00:51.286" v="1764" actId="1076"/>
          <ac:spMkLst>
            <pc:docMk/>
            <pc:sldMk cId="909156621" sldId="286"/>
            <ac:spMk id="12" creationId="{3FBC0C9D-2BFD-FA5D-6EEC-BEA60D7E1BF6}"/>
          </ac:spMkLst>
        </pc:spChg>
        <pc:spChg chg="mod">
          <ac:chgData name="Daniela Coia" userId="3eb30d30-ac06-4058-be49-36af3ec47be3" providerId="ADAL" clId="{DEB1CE7E-685A-524B-87B0-E0DE6625730B}" dt="2024-10-30T15:04:14.653" v="1779" actId="1076"/>
          <ac:spMkLst>
            <pc:docMk/>
            <pc:sldMk cId="909156621" sldId="286"/>
            <ac:spMk id="13" creationId="{65D15645-A06A-B0F4-C122-EA0E6DB80876}"/>
          </ac:spMkLst>
        </pc:spChg>
        <pc:spChg chg="add mod">
          <ac:chgData name="Daniela Coia" userId="3eb30d30-ac06-4058-be49-36af3ec47be3" providerId="ADAL" clId="{DEB1CE7E-685A-524B-87B0-E0DE6625730B}" dt="2024-10-31T08:53:29.645" v="1792" actId="20577"/>
          <ac:spMkLst>
            <pc:docMk/>
            <pc:sldMk cId="909156621" sldId="286"/>
            <ac:spMk id="15" creationId="{F7642CB9-5893-AAFB-1B26-4DEEB91ADB71}"/>
          </ac:spMkLst>
        </pc:spChg>
        <pc:picChg chg="del">
          <ac:chgData name="Daniela Coia" userId="3eb30d30-ac06-4058-be49-36af3ec47be3" providerId="ADAL" clId="{DEB1CE7E-685A-524B-87B0-E0DE6625730B}" dt="2024-10-30T13:51:23.362" v="1479" actId="478"/>
          <ac:picMkLst>
            <pc:docMk/>
            <pc:sldMk cId="909156621" sldId="286"/>
            <ac:picMk id="5" creationId="{CAE243D3-BA42-C77D-1C1F-30094AD0CA0D}"/>
          </ac:picMkLst>
        </pc:picChg>
        <pc:picChg chg="add del mod">
          <ac:chgData name="Daniela Coia" userId="3eb30d30-ac06-4058-be49-36af3ec47be3" providerId="ADAL" clId="{DEB1CE7E-685A-524B-87B0-E0DE6625730B}" dt="2024-10-30T13:53:30.259" v="1487" actId="478"/>
          <ac:picMkLst>
            <pc:docMk/>
            <pc:sldMk cId="909156621" sldId="286"/>
            <ac:picMk id="6" creationId="{76AC74F2-E2FE-1FC2-78D1-448812D17834}"/>
          </ac:picMkLst>
        </pc:picChg>
        <pc:picChg chg="add del mod">
          <ac:chgData name="Daniela Coia" userId="3eb30d30-ac06-4058-be49-36af3ec47be3" providerId="ADAL" clId="{DEB1CE7E-685A-524B-87B0-E0DE6625730B}" dt="2024-10-30T13:54:27.072" v="1497" actId="478"/>
          <ac:picMkLst>
            <pc:docMk/>
            <pc:sldMk cId="909156621" sldId="286"/>
            <ac:picMk id="14" creationId="{0E89C895-2C24-7B37-FF4F-1FF222615615}"/>
          </ac:picMkLst>
        </pc:picChg>
      </pc:sldChg>
      <pc:sldChg chg="addSp delSp modSp add mod setBg">
        <pc:chgData name="Daniela Coia" userId="3eb30d30-ac06-4058-be49-36af3ec47be3" providerId="ADAL" clId="{DEB1CE7E-685A-524B-87B0-E0DE6625730B}" dt="2024-10-31T14:05:55.670" v="2219" actId="122"/>
        <pc:sldMkLst>
          <pc:docMk/>
          <pc:sldMk cId="4022655384" sldId="287"/>
        </pc:sldMkLst>
        <pc:spChg chg="mod">
          <ac:chgData name="Daniela Coia" userId="3eb30d30-ac06-4058-be49-36af3ec47be3" providerId="ADAL" clId="{DEB1CE7E-685A-524B-87B0-E0DE6625730B}" dt="2024-10-31T14:05:03.011" v="2199" actId="20577"/>
          <ac:spMkLst>
            <pc:docMk/>
            <pc:sldMk cId="4022655384" sldId="287"/>
            <ac:spMk id="2" creationId="{0870D773-204F-AD7F-2057-4A66322827FB}"/>
          </ac:spMkLst>
        </pc:spChg>
        <pc:spChg chg="del">
          <ac:chgData name="Daniela Coia" userId="3eb30d30-ac06-4058-be49-36af3ec47be3" providerId="ADAL" clId="{DEB1CE7E-685A-524B-87B0-E0DE6625730B}" dt="2024-10-31T09:06:54.057" v="1882" actId="478"/>
          <ac:spMkLst>
            <pc:docMk/>
            <pc:sldMk cId="4022655384" sldId="287"/>
            <ac:spMk id="3" creationId="{DD758AA2-B6B2-0C16-70DD-92F681E1224B}"/>
          </ac:spMkLst>
        </pc:spChg>
        <pc:spChg chg="add del mod">
          <ac:chgData name="Daniela Coia" userId="3eb30d30-ac06-4058-be49-36af3ec47be3" providerId="ADAL" clId="{DEB1CE7E-685A-524B-87B0-E0DE6625730B}" dt="2024-10-31T09:02:49.149" v="1846" actId="931"/>
          <ac:spMkLst>
            <pc:docMk/>
            <pc:sldMk cId="4022655384" sldId="287"/>
            <ac:spMk id="4" creationId="{40F35234-E6D3-643B-6ED2-6158FEE788C5}"/>
          </ac:spMkLst>
        </pc:spChg>
        <pc:spChg chg="mod">
          <ac:chgData name="Daniela Coia" userId="3eb30d30-ac06-4058-be49-36af3ec47be3" providerId="ADAL" clId="{DEB1CE7E-685A-524B-87B0-E0DE6625730B}" dt="2024-10-31T14:05:49.544" v="2217" actId="122"/>
          <ac:spMkLst>
            <pc:docMk/>
            <pc:sldMk cId="4022655384" sldId="287"/>
            <ac:spMk id="6" creationId="{859AC0E9-E10A-E470-2B34-795D2EE34B99}"/>
          </ac:spMkLst>
        </pc:spChg>
        <pc:spChg chg="mod">
          <ac:chgData name="Daniela Coia" userId="3eb30d30-ac06-4058-be49-36af3ec47be3" providerId="ADAL" clId="{DEB1CE7E-685A-524B-87B0-E0DE6625730B}" dt="2024-10-31T14:05:55.670" v="2219" actId="122"/>
          <ac:spMkLst>
            <pc:docMk/>
            <pc:sldMk cId="4022655384" sldId="287"/>
            <ac:spMk id="7" creationId="{7D201A6A-E6BF-A5BC-C282-CEDE37C95BA5}"/>
          </ac:spMkLst>
        </pc:spChg>
        <pc:spChg chg="add del mod">
          <ac:chgData name="Daniela Coia" userId="3eb30d30-ac06-4058-be49-36af3ec47be3" providerId="ADAL" clId="{DEB1CE7E-685A-524B-87B0-E0DE6625730B}" dt="2024-10-31T09:03:44.938" v="1857" actId="931"/>
          <ac:spMkLst>
            <pc:docMk/>
            <pc:sldMk cId="4022655384" sldId="287"/>
            <ac:spMk id="9" creationId="{F24A551B-878F-F8BF-4D07-9BD0A583B60E}"/>
          </ac:spMkLst>
        </pc:spChg>
        <pc:spChg chg="mod">
          <ac:chgData name="Daniela Coia" userId="3eb30d30-ac06-4058-be49-36af3ec47be3" providerId="ADAL" clId="{DEB1CE7E-685A-524B-87B0-E0DE6625730B}" dt="2024-10-31T09:07:11.999" v="1886" actId="1076"/>
          <ac:spMkLst>
            <pc:docMk/>
            <pc:sldMk cId="4022655384" sldId="287"/>
            <ac:spMk id="11" creationId="{C1D2D4BB-2B7D-2B97-81DA-BC8C1F3EE08A}"/>
          </ac:spMkLst>
        </pc:spChg>
        <pc:spChg chg="mod">
          <ac:chgData name="Daniela Coia" userId="3eb30d30-ac06-4058-be49-36af3ec47be3" providerId="ADAL" clId="{DEB1CE7E-685A-524B-87B0-E0DE6625730B}" dt="2024-10-31T09:07:14.640" v="1887" actId="1076"/>
          <ac:spMkLst>
            <pc:docMk/>
            <pc:sldMk cId="4022655384" sldId="287"/>
            <ac:spMk id="12" creationId="{51B1CF1F-720F-974B-C8AF-A4570C493DB0}"/>
          </ac:spMkLst>
        </pc:spChg>
        <pc:spChg chg="mod">
          <ac:chgData name="Daniela Coia" userId="3eb30d30-ac06-4058-be49-36af3ec47be3" providerId="ADAL" clId="{DEB1CE7E-685A-524B-87B0-E0DE6625730B}" dt="2024-10-31T10:02:46.590" v="1978" actId="20577"/>
          <ac:spMkLst>
            <pc:docMk/>
            <pc:sldMk cId="4022655384" sldId="287"/>
            <ac:spMk id="13" creationId="{E83F8EEA-E949-130E-8E0D-84562C0C8830}"/>
          </ac:spMkLst>
        </pc:spChg>
        <pc:spChg chg="del mod">
          <ac:chgData name="Daniela Coia" userId="3eb30d30-ac06-4058-be49-36af3ec47be3" providerId="ADAL" clId="{DEB1CE7E-685A-524B-87B0-E0DE6625730B}" dt="2024-10-31T09:07:50.302" v="1891" actId="478"/>
          <ac:spMkLst>
            <pc:docMk/>
            <pc:sldMk cId="4022655384" sldId="287"/>
            <ac:spMk id="14" creationId="{FAA78C9E-BDE8-E5E9-6537-28A3CEEBEE0A}"/>
          </ac:spMkLst>
        </pc:spChg>
        <pc:spChg chg="del mod">
          <ac:chgData name="Daniela Coia" userId="3eb30d30-ac06-4058-be49-36af3ec47be3" providerId="ADAL" clId="{DEB1CE7E-685A-524B-87B0-E0DE6625730B}" dt="2024-10-31T09:07:51.970" v="1892" actId="478"/>
          <ac:spMkLst>
            <pc:docMk/>
            <pc:sldMk cId="4022655384" sldId="287"/>
            <ac:spMk id="15" creationId="{1781A872-4037-ABB0-5A31-B7C671D8F777}"/>
          </ac:spMkLst>
        </pc:spChg>
        <pc:spChg chg="add del mod">
          <ac:chgData name="Daniela Coia" userId="3eb30d30-ac06-4058-be49-36af3ec47be3" providerId="ADAL" clId="{DEB1CE7E-685A-524B-87B0-E0DE6625730B}" dt="2024-10-31T09:04:18.569" v="1862" actId="931"/>
          <ac:spMkLst>
            <pc:docMk/>
            <pc:sldMk cId="4022655384" sldId="287"/>
            <ac:spMk id="18" creationId="{A00B1A0F-5946-B847-092F-4BF282276F02}"/>
          </ac:spMkLst>
        </pc:spChg>
        <pc:spChg chg="add mod">
          <ac:chgData name="Daniela Coia" userId="3eb30d30-ac06-4058-be49-36af3ec47be3" providerId="ADAL" clId="{DEB1CE7E-685A-524B-87B0-E0DE6625730B}" dt="2024-10-31T09:08:52.628" v="1901" actId="1076"/>
          <ac:spMkLst>
            <pc:docMk/>
            <pc:sldMk cId="4022655384" sldId="287"/>
            <ac:spMk id="21" creationId="{370C3346-AA8F-7183-4501-313D7C2E7D4B}"/>
          </ac:spMkLst>
        </pc:spChg>
        <pc:spChg chg="add mod">
          <ac:chgData name="Daniela Coia" userId="3eb30d30-ac06-4058-be49-36af3ec47be3" providerId="ADAL" clId="{DEB1CE7E-685A-524B-87B0-E0DE6625730B}" dt="2024-10-31T09:09:32.372" v="1909" actId="1076"/>
          <ac:spMkLst>
            <pc:docMk/>
            <pc:sldMk cId="4022655384" sldId="287"/>
            <ac:spMk id="22" creationId="{6278E3A1-69C2-A3AF-9763-B1E6982FD59E}"/>
          </ac:spMkLst>
        </pc:spChg>
        <pc:spChg chg="add del">
          <ac:chgData name="Daniela Coia" userId="3eb30d30-ac06-4058-be49-36af3ec47be3" providerId="ADAL" clId="{DEB1CE7E-685A-524B-87B0-E0DE6625730B}" dt="2024-10-31T10:01:25.665" v="1962" actId="11529"/>
          <ac:spMkLst>
            <pc:docMk/>
            <pc:sldMk cId="4022655384" sldId="287"/>
            <ac:spMk id="23" creationId="{95169FED-8C71-DE5D-1808-F867461AB568}"/>
          </ac:spMkLst>
        </pc:spChg>
        <pc:spChg chg="add mod">
          <ac:chgData name="Daniela Coia" userId="3eb30d30-ac06-4058-be49-36af3ec47be3" providerId="ADAL" clId="{DEB1CE7E-685A-524B-87B0-E0DE6625730B}" dt="2024-10-31T10:02:04.242" v="1969" actId="1076"/>
          <ac:spMkLst>
            <pc:docMk/>
            <pc:sldMk cId="4022655384" sldId="287"/>
            <ac:spMk id="24" creationId="{A664EF27-0256-8E55-52BE-DD67D5B40AFF}"/>
          </ac:spMkLst>
        </pc:spChg>
        <pc:spChg chg="add mod">
          <ac:chgData name="Daniela Coia" userId="3eb30d30-ac06-4058-be49-36af3ec47be3" providerId="ADAL" clId="{DEB1CE7E-685A-524B-87B0-E0DE6625730B}" dt="2024-10-31T10:02:21.442" v="1971" actId="1076"/>
          <ac:spMkLst>
            <pc:docMk/>
            <pc:sldMk cId="4022655384" sldId="287"/>
            <ac:spMk id="25" creationId="{00FB9F16-8910-A3E8-E773-038F4FA9D57B}"/>
          </ac:spMkLst>
        </pc:spChg>
        <pc:picChg chg="add del mod">
          <ac:chgData name="Daniela Coia" userId="3eb30d30-ac06-4058-be49-36af3ec47be3" providerId="ADAL" clId="{DEB1CE7E-685A-524B-87B0-E0DE6625730B}" dt="2024-10-31T09:03:16.042" v="1856" actId="478"/>
          <ac:picMkLst>
            <pc:docMk/>
            <pc:sldMk cId="4022655384" sldId="287"/>
            <ac:picMk id="8" creationId="{D78933B3-4333-2C4D-3E71-7B9FA50C5F94}"/>
          </ac:picMkLst>
        </pc:picChg>
        <pc:picChg chg="del">
          <ac:chgData name="Daniela Coia" userId="3eb30d30-ac06-4058-be49-36af3ec47be3" providerId="ADAL" clId="{DEB1CE7E-685A-524B-87B0-E0DE6625730B}" dt="2024-10-31T09:02:38.900" v="1845" actId="478"/>
          <ac:picMkLst>
            <pc:docMk/>
            <pc:sldMk cId="4022655384" sldId="287"/>
            <ac:picMk id="10" creationId="{63DD93B7-F378-34C6-4C56-86EC011C5D75}"/>
          </ac:picMkLst>
        </pc:picChg>
        <pc:picChg chg="add del mod">
          <ac:chgData name="Daniela Coia" userId="3eb30d30-ac06-4058-be49-36af3ec47be3" providerId="ADAL" clId="{DEB1CE7E-685A-524B-87B0-E0DE6625730B}" dt="2024-10-31T09:03:52.870" v="1861" actId="478"/>
          <ac:picMkLst>
            <pc:docMk/>
            <pc:sldMk cId="4022655384" sldId="287"/>
            <ac:picMk id="17" creationId="{065A9441-A3A7-5747-2931-C9D339865F18}"/>
          </ac:picMkLst>
        </pc:picChg>
        <pc:picChg chg="add mod">
          <ac:chgData name="Daniela Coia" userId="3eb30d30-ac06-4058-be49-36af3ec47be3" providerId="ADAL" clId="{DEB1CE7E-685A-524B-87B0-E0DE6625730B}" dt="2024-10-31T10:02:01.544" v="1968" actId="1076"/>
          <ac:picMkLst>
            <pc:docMk/>
            <pc:sldMk cId="4022655384" sldId="287"/>
            <ac:picMk id="20" creationId="{2878E18E-EB67-7BF9-CF12-A44F54572AE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Foglio_di_lavoro_di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oglio_di_lavoro_di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oglio_di_lavoro_di_Microsoft_Excel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it-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VALUE</c:v>
                </c:pt>
              </c:strCache>
            </c:strRef>
          </c:tx>
          <c:spPr>
            <a:ln>
              <a:noFill/>
            </a:ln>
            <a:effectLst/>
            <a:scene3d>
              <a:camera prst="orthographicFront"/>
              <a:lightRig rig="threePt" dir="t"/>
            </a:scene3d>
            <a:sp3d prstMaterial="matte"/>
          </c:spPr>
          <c:explosion val="5"/>
          <c:dPt>
            <c:idx val="0"/>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01-741F-47C1-9996-DF6877D07366}"/>
              </c:ext>
            </c:extLst>
          </c:dPt>
          <c:dPt>
            <c:idx val="1"/>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03-741F-47C1-9996-DF6877D07366}"/>
              </c:ext>
            </c:extLst>
          </c:dPt>
          <c:dPt>
            <c:idx val="2"/>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05-741F-47C1-9996-DF6877D07366}"/>
              </c:ext>
            </c:extLst>
          </c:dPt>
          <c:dPt>
            <c:idx val="3"/>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07-741F-47C1-9996-DF6877D07366}"/>
              </c:ext>
            </c:extLst>
          </c:dPt>
          <c:dPt>
            <c:idx val="4"/>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09-741F-47C1-9996-DF6877D07366}"/>
              </c:ext>
            </c:extLst>
          </c:dPt>
          <c:dPt>
            <c:idx val="5"/>
            <c:bubble3D val="0"/>
            <c:spPr>
              <a:solidFill>
                <a:srgbClr val="FBAB18"/>
              </a:solidFill>
              <a:ln>
                <a:noFill/>
              </a:ln>
              <a:effectLst/>
              <a:scene3d>
                <a:camera prst="orthographicFront"/>
                <a:lightRig rig="threePt" dir="t"/>
              </a:scene3d>
              <a:sp3d prstMaterial="matte"/>
            </c:spPr>
            <c:extLst>
              <c:ext xmlns:c16="http://schemas.microsoft.com/office/drawing/2014/chart" uri="{C3380CC4-5D6E-409C-BE32-E72D297353CC}">
                <c16:uniqueId val="{0000000B-741F-47C1-9996-DF6877D07366}"/>
              </c:ext>
            </c:extLst>
          </c:dPt>
          <c:dPt>
            <c:idx val="6"/>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0D-741F-47C1-9996-DF6877D07366}"/>
              </c:ext>
            </c:extLst>
          </c:dPt>
          <c:dPt>
            <c:idx val="7"/>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0F-741F-47C1-9996-DF6877D07366}"/>
              </c:ext>
            </c:extLst>
          </c:dPt>
          <c:dPt>
            <c:idx val="8"/>
            <c:bubble3D val="0"/>
            <c:spPr>
              <a:solidFill>
                <a:srgbClr val="F1666A"/>
              </a:solidFill>
              <a:ln>
                <a:noFill/>
              </a:ln>
              <a:effectLst/>
              <a:scene3d>
                <a:camera prst="orthographicFront"/>
                <a:lightRig rig="threePt" dir="t"/>
              </a:scene3d>
              <a:sp3d prstMaterial="matte"/>
            </c:spPr>
            <c:extLst>
              <c:ext xmlns:c16="http://schemas.microsoft.com/office/drawing/2014/chart" uri="{C3380CC4-5D6E-409C-BE32-E72D297353CC}">
                <c16:uniqueId val="{00000011-741F-47C1-9996-DF6877D07366}"/>
              </c:ext>
            </c:extLst>
          </c:dPt>
          <c:dPt>
            <c:idx val="9"/>
            <c:bubble3D val="0"/>
            <c:spPr>
              <a:solidFill>
                <a:srgbClr val="ED1B2F"/>
              </a:solidFill>
              <a:ln>
                <a:noFill/>
              </a:ln>
              <a:effectLst/>
              <a:scene3d>
                <a:camera prst="orthographicFront"/>
                <a:lightRig rig="threePt" dir="t"/>
              </a:scene3d>
              <a:sp3d prstMaterial="matte"/>
            </c:spPr>
            <c:extLst>
              <c:ext xmlns:c16="http://schemas.microsoft.com/office/drawing/2014/chart" uri="{C3380CC4-5D6E-409C-BE32-E72D297353CC}">
                <c16:uniqueId val="{00000013-741F-47C1-9996-DF6877D07366}"/>
              </c:ext>
            </c:extLst>
          </c:dPt>
          <c:dPt>
            <c:idx val="10"/>
            <c:bubble3D val="0"/>
            <c:spPr>
              <a:solidFill>
                <a:srgbClr val="CF1D39"/>
              </a:solidFill>
              <a:ln>
                <a:noFill/>
              </a:ln>
              <a:effectLst/>
              <a:scene3d>
                <a:camera prst="orthographicFront"/>
                <a:lightRig rig="threePt" dir="t"/>
              </a:scene3d>
              <a:sp3d prstMaterial="matte"/>
            </c:spPr>
            <c:extLst>
              <c:ext xmlns:c16="http://schemas.microsoft.com/office/drawing/2014/chart" uri="{C3380CC4-5D6E-409C-BE32-E72D297353CC}">
                <c16:uniqueId val="{00000015-741F-47C1-9996-DF6877D07366}"/>
              </c:ext>
            </c:extLst>
          </c:dPt>
          <c:dPt>
            <c:idx val="11"/>
            <c:bubble3D val="0"/>
            <c:spPr>
              <a:solidFill>
                <a:srgbClr val="960136"/>
              </a:solidFill>
              <a:ln>
                <a:noFill/>
              </a:ln>
              <a:effectLst/>
              <a:scene3d>
                <a:camera prst="orthographicFront"/>
                <a:lightRig rig="threePt" dir="t"/>
              </a:scene3d>
              <a:sp3d prstMaterial="matte"/>
            </c:spPr>
            <c:extLst>
              <c:ext xmlns:c16="http://schemas.microsoft.com/office/drawing/2014/chart" uri="{C3380CC4-5D6E-409C-BE32-E72D297353CC}">
                <c16:uniqueId val="{00000017-741F-47C1-9996-DF6877D07366}"/>
              </c:ext>
            </c:extLst>
          </c:dPt>
          <c:dPt>
            <c:idx val="12"/>
            <c:bubble3D val="0"/>
            <c:spPr>
              <a:solidFill>
                <a:srgbClr val="6DCFF6"/>
              </a:solidFill>
              <a:ln>
                <a:noFill/>
              </a:ln>
              <a:effectLst/>
              <a:scene3d>
                <a:camera prst="orthographicFront"/>
                <a:lightRig rig="threePt" dir="t"/>
              </a:scene3d>
              <a:sp3d prstMaterial="matte"/>
            </c:spPr>
            <c:extLst>
              <c:ext xmlns:c16="http://schemas.microsoft.com/office/drawing/2014/chart" uri="{C3380CC4-5D6E-409C-BE32-E72D297353CC}">
                <c16:uniqueId val="{00000019-741F-47C1-9996-DF6877D07366}"/>
              </c:ext>
            </c:extLst>
          </c:dPt>
          <c:dPt>
            <c:idx val="13"/>
            <c:bubble3D val="0"/>
            <c:spPr>
              <a:solidFill>
                <a:srgbClr val="009BDB"/>
              </a:solidFill>
              <a:ln>
                <a:noFill/>
              </a:ln>
              <a:effectLst/>
              <a:scene3d>
                <a:camera prst="orthographicFront"/>
                <a:lightRig rig="threePt" dir="t"/>
              </a:scene3d>
              <a:sp3d prstMaterial="matte"/>
            </c:spPr>
            <c:extLst>
              <c:ext xmlns:c16="http://schemas.microsoft.com/office/drawing/2014/chart" uri="{C3380CC4-5D6E-409C-BE32-E72D297353CC}">
                <c16:uniqueId val="{0000001B-741F-47C1-9996-DF6877D07366}"/>
              </c:ext>
            </c:extLst>
          </c:dPt>
          <c:dPt>
            <c:idx val="14"/>
            <c:bubble3D val="0"/>
            <c:spPr>
              <a:solidFill>
                <a:srgbClr val="00619E"/>
              </a:solidFill>
              <a:ln>
                <a:noFill/>
              </a:ln>
              <a:effectLst/>
              <a:scene3d>
                <a:camera prst="orthographicFront"/>
                <a:lightRig rig="threePt" dir="t"/>
              </a:scene3d>
              <a:sp3d prstMaterial="matte"/>
            </c:spPr>
            <c:extLst>
              <c:ext xmlns:c16="http://schemas.microsoft.com/office/drawing/2014/chart" uri="{C3380CC4-5D6E-409C-BE32-E72D297353CC}">
                <c16:uniqueId val="{0000001D-741F-47C1-9996-DF6877D07366}"/>
              </c:ext>
            </c:extLst>
          </c:dPt>
          <c:dPt>
            <c:idx val="15"/>
            <c:bubble3D val="0"/>
            <c:spPr>
              <a:solidFill>
                <a:srgbClr val="1E3378"/>
              </a:solidFill>
              <a:ln>
                <a:noFill/>
              </a:ln>
              <a:effectLst/>
              <a:scene3d>
                <a:camera prst="orthographicFront"/>
                <a:lightRig rig="threePt" dir="t"/>
              </a:scene3d>
              <a:sp3d prstMaterial="matte"/>
            </c:spPr>
            <c:extLst>
              <c:ext xmlns:c16="http://schemas.microsoft.com/office/drawing/2014/chart" uri="{C3380CC4-5D6E-409C-BE32-E72D297353CC}">
                <c16:uniqueId val="{0000001F-741F-47C1-9996-DF6877D07366}"/>
              </c:ext>
            </c:extLst>
          </c:dPt>
          <c:dPt>
            <c:idx val="16"/>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21-741F-47C1-9996-DF6877D07366}"/>
              </c:ext>
            </c:extLst>
          </c:dPt>
          <c:dPt>
            <c:idx val="17"/>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23-741F-47C1-9996-DF6877D07366}"/>
              </c:ext>
            </c:extLst>
          </c:dPt>
          <c:dPt>
            <c:idx val="18"/>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25-741F-47C1-9996-DF6877D07366}"/>
              </c:ext>
            </c:extLst>
          </c:dPt>
          <c:dPt>
            <c:idx val="19"/>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27-741F-47C1-9996-DF6877D07366}"/>
              </c:ext>
            </c:extLst>
          </c:dPt>
          <c:dPt>
            <c:idx val="20"/>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29-741F-47C1-9996-DF6877D07366}"/>
              </c:ext>
            </c:extLst>
          </c:dPt>
          <c:dPt>
            <c:idx val="21"/>
            <c:bubble3D val="0"/>
            <c:spPr>
              <a:solidFill>
                <a:srgbClr val="FFDE00"/>
              </a:solidFill>
              <a:ln>
                <a:noFill/>
              </a:ln>
              <a:effectLst/>
              <a:scene3d>
                <a:camera prst="orthographicFront"/>
                <a:lightRig rig="threePt" dir="t"/>
              </a:scene3d>
              <a:sp3d prstMaterial="matte"/>
            </c:spPr>
            <c:extLst>
              <c:ext xmlns:c16="http://schemas.microsoft.com/office/drawing/2014/chart" uri="{C3380CC4-5D6E-409C-BE32-E72D297353CC}">
                <c16:uniqueId val="{0000002B-741F-47C1-9996-DF6877D07366}"/>
              </c:ext>
            </c:extLst>
          </c:dPt>
          <c:dPt>
            <c:idx val="22"/>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2D-741F-47C1-9996-DF6877D07366}"/>
              </c:ext>
            </c:extLst>
          </c:dPt>
          <c:dPt>
            <c:idx val="23"/>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2F-741F-47C1-9996-DF6877D07366}"/>
              </c:ext>
            </c:extLst>
          </c:dPt>
          <c:dLbls>
            <c:dLbl>
              <c:idx val="0"/>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01-741F-47C1-9996-DF6877D07366}"/>
                </c:ext>
              </c:extLst>
            </c:dLbl>
            <c:dLbl>
              <c:idx val="1"/>
              <c:spPr>
                <a:noFill/>
                <a:ln>
                  <a:noFill/>
                </a:ln>
                <a:effectLst/>
              </c:spPr>
              <c:txPr>
                <a:bodyPr rot="0" spcFirstLastPara="1" vertOverflow="ellipsis" vert="horz" wrap="square" anchor="ctr" anchorCtr="1"/>
                <a:lstStyle/>
                <a:p>
                  <a:pPr>
                    <a:defRPr sz="1330" b="1" i="0" u="sng" strike="noStrike" kern="1200" spc="0" baseline="0">
                      <a:solidFill>
                        <a:schemeClr val="accent2"/>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03-741F-47C1-9996-DF6877D07366}"/>
                </c:ext>
              </c:extLst>
            </c:dLbl>
            <c:dLbl>
              <c:idx val="2"/>
              <c:spPr>
                <a:noFill/>
                <a:ln>
                  <a:noFill/>
                </a:ln>
                <a:effectLst/>
              </c:spPr>
              <c:txPr>
                <a:bodyPr rot="0" spcFirstLastPara="1" vertOverflow="ellipsis" vert="horz" wrap="square" anchor="ctr" anchorCtr="1"/>
                <a:lstStyle/>
                <a:p>
                  <a:pPr>
                    <a:defRPr sz="1330" b="1" i="0" u="sng" strike="noStrike" kern="1200" spc="0" baseline="0">
                      <a:solidFill>
                        <a:schemeClr val="accent3"/>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05-741F-47C1-9996-DF6877D07366}"/>
                </c:ext>
              </c:extLst>
            </c:dLbl>
            <c:dLbl>
              <c:idx val="3"/>
              <c:spPr>
                <a:noFill/>
                <a:ln>
                  <a:noFill/>
                </a:ln>
                <a:effectLst/>
              </c:spPr>
              <c:txPr>
                <a:bodyPr rot="0" spcFirstLastPara="1" vertOverflow="ellipsis" vert="horz" wrap="square" anchor="ctr" anchorCtr="1"/>
                <a:lstStyle/>
                <a:p>
                  <a:pPr>
                    <a:defRPr sz="1330" b="1" i="0" u="sng" strike="noStrike" kern="1200" spc="0" baseline="0">
                      <a:solidFill>
                        <a:schemeClr val="accent4"/>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07-741F-47C1-9996-DF6877D07366}"/>
                </c:ext>
              </c:extLst>
            </c:dLbl>
            <c:dLbl>
              <c:idx val="4"/>
              <c:spPr>
                <a:noFill/>
                <a:ln>
                  <a:noFill/>
                </a:ln>
                <a:effectLst/>
              </c:spPr>
              <c:txPr>
                <a:bodyPr rot="0" spcFirstLastPara="1" vertOverflow="ellipsis" vert="horz" wrap="square" anchor="ctr" anchorCtr="1"/>
                <a:lstStyle/>
                <a:p>
                  <a:pPr>
                    <a:defRPr sz="1330" b="1" i="0" u="sng" strike="noStrike" kern="1200" spc="0" baseline="0">
                      <a:solidFill>
                        <a:schemeClr val="accent5"/>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09-741F-47C1-9996-DF6877D07366}"/>
                </c:ext>
              </c:extLst>
            </c:dLbl>
            <c:dLbl>
              <c:idx val="5"/>
              <c:spPr>
                <a:noFill/>
                <a:ln>
                  <a:noFill/>
                </a:ln>
                <a:effectLst/>
              </c:spPr>
              <c:txPr>
                <a:bodyPr rot="0" spcFirstLastPara="1" vertOverflow="ellipsis" vert="horz" wrap="square" anchor="ctr" anchorCtr="1"/>
                <a:lstStyle/>
                <a:p>
                  <a:pPr>
                    <a:defRPr sz="1330" b="1" i="0" u="sng" strike="noStrike" kern="1200" spc="0" baseline="0">
                      <a:solidFill>
                        <a:schemeClr val="accent6"/>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0B-741F-47C1-9996-DF6877D07366}"/>
                </c:ext>
              </c:extLst>
            </c:dLbl>
            <c:dLbl>
              <c:idx val="6"/>
              <c:spPr>
                <a:noFill/>
                <a:ln>
                  <a:noFill/>
                </a:ln>
                <a:effectLst/>
              </c:spPr>
              <c:txPr>
                <a:bodyPr rot="0" spcFirstLastPara="1" vertOverflow="ellipsis" vert="horz" wrap="square" anchor="ctr" anchorCtr="1"/>
                <a:lstStyle/>
                <a:p>
                  <a:pPr>
                    <a:defRPr sz="1330" b="1" i="0" u="sng" strike="noStrike" kern="1200" spc="0" baseline="0">
                      <a:solidFill>
                        <a:schemeClr val="accent1">
                          <a:lumMod val="6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0D-741F-47C1-9996-DF6877D07366}"/>
                </c:ext>
              </c:extLst>
            </c:dLbl>
            <c:dLbl>
              <c:idx val="7"/>
              <c:spPr>
                <a:noFill/>
                <a:ln>
                  <a:noFill/>
                </a:ln>
                <a:effectLst/>
              </c:spPr>
              <c:txPr>
                <a:bodyPr rot="0" spcFirstLastPara="1" vertOverflow="ellipsis" vert="horz" wrap="square" anchor="ctr" anchorCtr="1"/>
                <a:lstStyle/>
                <a:p>
                  <a:pPr>
                    <a:defRPr sz="1330" b="1" i="0" u="sng" strike="noStrike" kern="1200" spc="0" baseline="0">
                      <a:solidFill>
                        <a:schemeClr val="accent2">
                          <a:lumMod val="6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0F-741F-47C1-9996-DF6877D07366}"/>
                </c:ext>
              </c:extLst>
            </c:dLbl>
            <c:dLbl>
              <c:idx val="8"/>
              <c:spPr>
                <a:noFill/>
                <a:ln>
                  <a:noFill/>
                </a:ln>
                <a:effectLst/>
              </c:spPr>
              <c:txPr>
                <a:bodyPr rot="0" spcFirstLastPara="1" vertOverflow="ellipsis" vert="horz" wrap="square" anchor="ctr" anchorCtr="1"/>
                <a:lstStyle/>
                <a:p>
                  <a:pPr>
                    <a:defRPr sz="1330" b="1" i="0" u="sng" strike="noStrike" kern="1200" spc="0" baseline="0">
                      <a:solidFill>
                        <a:schemeClr val="accent3">
                          <a:lumMod val="6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11-741F-47C1-9996-DF6877D07366}"/>
                </c:ext>
              </c:extLst>
            </c:dLbl>
            <c:dLbl>
              <c:idx val="9"/>
              <c:spPr>
                <a:noFill/>
                <a:ln>
                  <a:noFill/>
                </a:ln>
                <a:effectLst/>
              </c:spPr>
              <c:txPr>
                <a:bodyPr rot="0" spcFirstLastPara="1" vertOverflow="ellipsis" vert="horz" wrap="square" anchor="ctr" anchorCtr="1"/>
                <a:lstStyle/>
                <a:p>
                  <a:pPr>
                    <a:defRPr sz="1330" b="1" i="0" u="sng" strike="noStrike" kern="1200" spc="0" baseline="0">
                      <a:solidFill>
                        <a:schemeClr val="accent4">
                          <a:lumMod val="6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13-741F-47C1-9996-DF6877D07366}"/>
                </c:ext>
              </c:extLst>
            </c:dLbl>
            <c:dLbl>
              <c:idx val="10"/>
              <c:spPr>
                <a:noFill/>
                <a:ln>
                  <a:noFill/>
                </a:ln>
                <a:effectLst/>
              </c:spPr>
              <c:txPr>
                <a:bodyPr rot="0" spcFirstLastPara="1" vertOverflow="ellipsis" vert="horz" wrap="square" anchor="ctr" anchorCtr="1"/>
                <a:lstStyle/>
                <a:p>
                  <a:pPr>
                    <a:defRPr sz="1330" b="1" i="0" u="sng" strike="noStrike" kern="1200" spc="0" baseline="0">
                      <a:solidFill>
                        <a:schemeClr val="accent5">
                          <a:lumMod val="6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15-741F-47C1-9996-DF6877D07366}"/>
                </c:ext>
              </c:extLst>
            </c:dLbl>
            <c:dLbl>
              <c:idx val="11"/>
              <c:spPr>
                <a:noFill/>
                <a:ln>
                  <a:noFill/>
                </a:ln>
                <a:effectLst/>
              </c:spPr>
              <c:txPr>
                <a:bodyPr rot="0" spcFirstLastPara="1" vertOverflow="ellipsis" vert="horz" wrap="square" anchor="ctr" anchorCtr="1"/>
                <a:lstStyle/>
                <a:p>
                  <a:pPr>
                    <a:defRPr sz="1330" b="1" i="0" u="sng" strike="noStrike" kern="1200" spc="0" baseline="0">
                      <a:solidFill>
                        <a:schemeClr val="accent6">
                          <a:lumMod val="6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17-741F-47C1-9996-DF6877D07366}"/>
                </c:ext>
              </c:extLst>
            </c:dLbl>
            <c:dLbl>
              <c:idx val="12"/>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lumOff val="2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19-741F-47C1-9996-DF6877D07366}"/>
                </c:ext>
              </c:extLst>
            </c:dLbl>
            <c:dLbl>
              <c:idx val="13"/>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lumOff val="2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1B-741F-47C1-9996-DF6877D07366}"/>
                </c:ext>
              </c:extLst>
            </c:dLbl>
            <c:dLbl>
              <c:idx val="14"/>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lumOff val="2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1D-741F-47C1-9996-DF6877D07366}"/>
                </c:ext>
              </c:extLst>
            </c:dLbl>
            <c:dLbl>
              <c:idx val="15"/>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lumOff val="2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1F-741F-47C1-9996-DF6877D07366}"/>
                </c:ext>
              </c:extLst>
            </c:dLbl>
            <c:dLbl>
              <c:idx val="16"/>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lumOff val="2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21-741F-47C1-9996-DF6877D07366}"/>
                </c:ext>
              </c:extLst>
            </c:dLbl>
            <c:dLbl>
              <c:idx val="17"/>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lumOff val="2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23-741F-47C1-9996-DF6877D07366}"/>
                </c:ext>
              </c:extLst>
            </c:dLbl>
            <c:dLbl>
              <c:idx val="18"/>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25-741F-47C1-9996-DF6877D07366}"/>
                </c:ext>
              </c:extLst>
            </c:dLbl>
            <c:dLbl>
              <c:idx val="19"/>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27-741F-47C1-9996-DF6877D07366}"/>
                </c:ext>
              </c:extLst>
            </c:dLbl>
            <c:dLbl>
              <c:idx val="20"/>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29-741F-47C1-9996-DF6877D07366}"/>
                </c:ext>
              </c:extLst>
            </c:dLbl>
            <c:dLbl>
              <c:idx val="21"/>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2B-741F-47C1-9996-DF6877D07366}"/>
                </c:ext>
              </c:extLst>
            </c:dLbl>
            <c:dLbl>
              <c:idx val="22"/>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2D-741F-47C1-9996-DF6877D07366}"/>
                </c:ext>
              </c:extLst>
            </c:dLbl>
            <c:dLbl>
              <c:idx val="23"/>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schemeClr>
                      </a:solidFill>
                      <a:latin typeface="Arial" panose="020B0604020202020204" pitchFamily="34" charset="0"/>
                      <a:ea typeface="+mn-ea"/>
                      <a:cs typeface="Arial" panose="020B0604020202020204" pitchFamily="34" charset="0"/>
                    </a:defRPr>
                  </a:pPr>
                  <a:endParaRPr lang="it-ES"/>
                </a:p>
              </c:txPr>
              <c:dLblPos val="bestFit"/>
              <c:showLegendKey val="1"/>
              <c:showVal val="0"/>
              <c:showCatName val="1"/>
              <c:showSerName val="0"/>
              <c:showPercent val="1"/>
              <c:showBubbleSize val="0"/>
              <c:extLst>
                <c:ext xmlns:c16="http://schemas.microsoft.com/office/drawing/2014/chart" uri="{C3380CC4-5D6E-409C-BE32-E72D297353CC}">
                  <c16:uniqueId val="{0000002F-741F-47C1-9996-DF6877D07366}"/>
                </c:ext>
              </c:extLst>
            </c:dLbl>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mn-lt"/>
                    <a:ea typeface="+mn-ea"/>
                    <a:cs typeface="+mn-cs"/>
                  </a:defRPr>
                </a:pPr>
                <a:endParaRPr lang="it-ES"/>
              </a:p>
            </c:txPr>
            <c:dLblPos val="bestFit"/>
            <c:showLegendKey val="1"/>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741F-47C1-9996-DF6877D0736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u="sng"/>
      </a:pPr>
      <a:endParaRPr lang="it-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solidFill>
          <a:schemeClr val="accent1">
            <a:alpha val="30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7916454801487282E-2"/>
          <c:y val="5.9660478663425089E-2"/>
          <c:w val="0.93792021248511792"/>
          <c:h val="0.59391513796661655"/>
        </c:manualLayout>
      </c:layout>
      <c:bar3DChart>
        <c:barDir val="col"/>
        <c:grouping val="clustered"/>
        <c:varyColors val="0"/>
        <c:ser>
          <c:idx val="0"/>
          <c:order val="0"/>
          <c:tx>
            <c:strRef>
              <c:f>Sheet1!$B$1</c:f>
              <c:strCache>
                <c:ptCount val="1"/>
                <c:pt idx="0">
                  <c:v>VALUE</c:v>
                </c:pt>
              </c:strCache>
            </c:strRef>
          </c:tx>
          <c:spPr>
            <a:solidFill>
              <a:schemeClr val="accent1">
                <a:lumMod val="20000"/>
                <a:lumOff val="80000"/>
              </a:schemeClr>
            </a:solidFill>
            <a:ln>
              <a:noFill/>
            </a:ln>
            <a:effectLst/>
            <a:sp3d/>
          </c:spPr>
          <c:invertIfNegative val="0"/>
          <c:dPt>
            <c:idx val="0"/>
            <c:invertIfNegative val="0"/>
            <c:bubble3D val="0"/>
            <c:spPr>
              <a:solidFill>
                <a:srgbClr val="76C8AE"/>
              </a:solidFill>
              <a:ln>
                <a:noFill/>
              </a:ln>
              <a:effectLst/>
              <a:sp3d/>
            </c:spPr>
            <c:extLst>
              <c:ext xmlns:c16="http://schemas.microsoft.com/office/drawing/2014/chart" uri="{C3380CC4-5D6E-409C-BE32-E72D297353CC}">
                <c16:uniqueId val="{00000001-1504-4AAD-8BCA-155C626759E1}"/>
              </c:ext>
            </c:extLst>
          </c:dPt>
          <c:dPt>
            <c:idx val="1"/>
            <c:invertIfNegative val="0"/>
            <c:bubble3D val="0"/>
            <c:spPr>
              <a:solidFill>
                <a:srgbClr val="00AE9D"/>
              </a:solidFill>
              <a:ln>
                <a:noFill/>
              </a:ln>
              <a:effectLst/>
              <a:sp3d/>
            </c:spPr>
            <c:extLst>
              <c:ext xmlns:c16="http://schemas.microsoft.com/office/drawing/2014/chart" uri="{C3380CC4-5D6E-409C-BE32-E72D297353CC}">
                <c16:uniqueId val="{00000003-1504-4AAD-8BCA-155C626759E1}"/>
              </c:ext>
            </c:extLst>
          </c:dPt>
          <c:dPt>
            <c:idx val="2"/>
            <c:invertIfNegative val="0"/>
            <c:bubble3D val="0"/>
            <c:spPr>
              <a:solidFill>
                <a:srgbClr val="008E7A"/>
              </a:solidFill>
              <a:ln>
                <a:noFill/>
              </a:ln>
              <a:effectLst/>
              <a:sp3d/>
            </c:spPr>
            <c:extLst>
              <c:ext xmlns:c16="http://schemas.microsoft.com/office/drawing/2014/chart" uri="{C3380CC4-5D6E-409C-BE32-E72D297353CC}">
                <c16:uniqueId val="{00000005-1504-4AAD-8BCA-155C626759E1}"/>
              </c:ext>
            </c:extLst>
          </c:dPt>
          <c:dPt>
            <c:idx val="3"/>
            <c:invertIfNegative val="0"/>
            <c:bubble3D val="0"/>
            <c:spPr>
              <a:solidFill>
                <a:srgbClr val="006762"/>
              </a:solidFill>
              <a:ln>
                <a:noFill/>
              </a:ln>
              <a:effectLst/>
              <a:sp3d/>
            </c:spPr>
            <c:extLst>
              <c:ext xmlns:c16="http://schemas.microsoft.com/office/drawing/2014/chart" uri="{C3380CC4-5D6E-409C-BE32-E72D297353CC}">
                <c16:uniqueId val="{00000007-1504-4AAD-8BCA-155C626759E1}"/>
              </c:ext>
            </c:extLst>
          </c:dPt>
          <c:dPt>
            <c:idx val="4"/>
            <c:invertIfNegative val="0"/>
            <c:bubble3D val="0"/>
            <c:spPr>
              <a:solidFill>
                <a:srgbClr val="FFCC4E"/>
              </a:solidFill>
              <a:ln>
                <a:noFill/>
              </a:ln>
              <a:effectLst/>
              <a:sp3d/>
            </c:spPr>
            <c:extLst>
              <c:ext xmlns:c16="http://schemas.microsoft.com/office/drawing/2014/chart" uri="{C3380CC4-5D6E-409C-BE32-E72D297353CC}">
                <c16:uniqueId val="{00000009-1504-4AAD-8BCA-155C626759E1}"/>
              </c:ext>
            </c:extLst>
          </c:dPt>
          <c:dPt>
            <c:idx val="5"/>
            <c:invertIfNegative val="0"/>
            <c:bubble3D val="0"/>
            <c:spPr>
              <a:solidFill>
                <a:srgbClr val="FBAB18"/>
              </a:solidFill>
              <a:ln>
                <a:noFill/>
              </a:ln>
              <a:effectLst/>
              <a:sp3d/>
            </c:spPr>
            <c:extLst>
              <c:ext xmlns:c16="http://schemas.microsoft.com/office/drawing/2014/chart" uri="{C3380CC4-5D6E-409C-BE32-E72D297353CC}">
                <c16:uniqueId val="{0000000B-1504-4AAD-8BCA-155C626759E1}"/>
              </c:ext>
            </c:extLst>
          </c:dPt>
          <c:dPt>
            <c:idx val="6"/>
            <c:invertIfNegative val="0"/>
            <c:bubble3D val="0"/>
            <c:spPr>
              <a:solidFill>
                <a:srgbClr val="F47920"/>
              </a:solidFill>
              <a:ln>
                <a:noFill/>
              </a:ln>
              <a:effectLst/>
              <a:sp3d/>
            </c:spPr>
            <c:extLst>
              <c:ext xmlns:c16="http://schemas.microsoft.com/office/drawing/2014/chart" uri="{C3380CC4-5D6E-409C-BE32-E72D297353CC}">
                <c16:uniqueId val="{0000000D-1504-4AAD-8BCA-155C626759E1}"/>
              </c:ext>
            </c:extLst>
          </c:dPt>
          <c:dPt>
            <c:idx val="7"/>
            <c:invertIfNegative val="0"/>
            <c:bubble3D val="0"/>
            <c:spPr>
              <a:solidFill>
                <a:srgbClr val="A75534"/>
              </a:solidFill>
              <a:ln>
                <a:noFill/>
              </a:ln>
              <a:effectLst/>
              <a:sp3d/>
            </c:spPr>
            <c:extLst>
              <c:ext xmlns:c16="http://schemas.microsoft.com/office/drawing/2014/chart" uri="{C3380CC4-5D6E-409C-BE32-E72D297353CC}">
                <c16:uniqueId val="{0000000F-1504-4AAD-8BCA-155C626759E1}"/>
              </c:ext>
            </c:extLst>
          </c:dPt>
          <c:dPt>
            <c:idx val="8"/>
            <c:invertIfNegative val="0"/>
            <c:bubble3D val="0"/>
            <c:spPr>
              <a:solidFill>
                <a:srgbClr val="F1666A"/>
              </a:solidFill>
              <a:ln>
                <a:noFill/>
              </a:ln>
              <a:effectLst/>
              <a:sp3d/>
            </c:spPr>
            <c:extLst>
              <c:ext xmlns:c16="http://schemas.microsoft.com/office/drawing/2014/chart" uri="{C3380CC4-5D6E-409C-BE32-E72D297353CC}">
                <c16:uniqueId val="{00000011-1504-4AAD-8BCA-155C626759E1}"/>
              </c:ext>
            </c:extLst>
          </c:dPt>
          <c:dPt>
            <c:idx val="9"/>
            <c:invertIfNegative val="0"/>
            <c:bubble3D val="0"/>
            <c:spPr>
              <a:solidFill>
                <a:srgbClr val="ED1B2F"/>
              </a:solidFill>
              <a:ln>
                <a:noFill/>
              </a:ln>
              <a:effectLst/>
              <a:sp3d/>
            </c:spPr>
            <c:extLst>
              <c:ext xmlns:c16="http://schemas.microsoft.com/office/drawing/2014/chart" uri="{C3380CC4-5D6E-409C-BE32-E72D297353CC}">
                <c16:uniqueId val="{00000013-1504-4AAD-8BCA-155C626759E1}"/>
              </c:ext>
            </c:extLst>
          </c:dPt>
          <c:dPt>
            <c:idx val="10"/>
            <c:invertIfNegative val="0"/>
            <c:bubble3D val="0"/>
            <c:spPr>
              <a:solidFill>
                <a:srgbClr val="CF1D39"/>
              </a:solidFill>
              <a:ln>
                <a:noFill/>
              </a:ln>
              <a:effectLst/>
              <a:sp3d/>
            </c:spPr>
            <c:extLst>
              <c:ext xmlns:c16="http://schemas.microsoft.com/office/drawing/2014/chart" uri="{C3380CC4-5D6E-409C-BE32-E72D297353CC}">
                <c16:uniqueId val="{00000015-1504-4AAD-8BCA-155C626759E1}"/>
              </c:ext>
            </c:extLst>
          </c:dPt>
          <c:dPt>
            <c:idx val="11"/>
            <c:invertIfNegative val="0"/>
            <c:bubble3D val="0"/>
            <c:spPr>
              <a:solidFill>
                <a:srgbClr val="960136"/>
              </a:solidFill>
              <a:ln>
                <a:noFill/>
              </a:ln>
              <a:effectLst/>
              <a:sp3d/>
            </c:spPr>
            <c:extLst>
              <c:ext xmlns:c16="http://schemas.microsoft.com/office/drawing/2014/chart" uri="{C3380CC4-5D6E-409C-BE32-E72D297353CC}">
                <c16:uniqueId val="{00000017-1504-4AAD-8BCA-155C626759E1}"/>
              </c:ext>
            </c:extLst>
          </c:dPt>
          <c:dPt>
            <c:idx val="12"/>
            <c:invertIfNegative val="0"/>
            <c:bubble3D val="0"/>
            <c:spPr>
              <a:solidFill>
                <a:srgbClr val="6DCFF6"/>
              </a:solidFill>
              <a:ln>
                <a:noFill/>
              </a:ln>
              <a:effectLst/>
              <a:sp3d/>
            </c:spPr>
            <c:extLst>
              <c:ext xmlns:c16="http://schemas.microsoft.com/office/drawing/2014/chart" uri="{C3380CC4-5D6E-409C-BE32-E72D297353CC}">
                <c16:uniqueId val="{00000019-1504-4AAD-8BCA-155C626759E1}"/>
              </c:ext>
            </c:extLst>
          </c:dPt>
          <c:dPt>
            <c:idx val="13"/>
            <c:invertIfNegative val="0"/>
            <c:bubble3D val="0"/>
            <c:spPr>
              <a:solidFill>
                <a:srgbClr val="009BDB"/>
              </a:solidFill>
              <a:ln>
                <a:noFill/>
              </a:ln>
              <a:effectLst/>
              <a:sp3d/>
            </c:spPr>
            <c:extLst>
              <c:ext xmlns:c16="http://schemas.microsoft.com/office/drawing/2014/chart" uri="{C3380CC4-5D6E-409C-BE32-E72D297353CC}">
                <c16:uniqueId val="{0000001B-1504-4AAD-8BCA-155C626759E1}"/>
              </c:ext>
            </c:extLst>
          </c:dPt>
          <c:dPt>
            <c:idx val="14"/>
            <c:invertIfNegative val="0"/>
            <c:bubble3D val="0"/>
            <c:spPr>
              <a:solidFill>
                <a:srgbClr val="00619E"/>
              </a:solidFill>
              <a:ln>
                <a:noFill/>
              </a:ln>
              <a:effectLst/>
              <a:sp3d/>
            </c:spPr>
            <c:extLst>
              <c:ext xmlns:c16="http://schemas.microsoft.com/office/drawing/2014/chart" uri="{C3380CC4-5D6E-409C-BE32-E72D297353CC}">
                <c16:uniqueId val="{0000001D-1504-4AAD-8BCA-155C626759E1}"/>
              </c:ext>
            </c:extLst>
          </c:dPt>
          <c:dPt>
            <c:idx val="15"/>
            <c:invertIfNegative val="0"/>
            <c:bubble3D val="0"/>
            <c:spPr>
              <a:solidFill>
                <a:srgbClr val="1E3378"/>
              </a:solidFill>
              <a:ln>
                <a:noFill/>
              </a:ln>
              <a:effectLst/>
              <a:sp3d/>
            </c:spPr>
            <c:extLst>
              <c:ext xmlns:c16="http://schemas.microsoft.com/office/drawing/2014/chart" uri="{C3380CC4-5D6E-409C-BE32-E72D297353CC}">
                <c16:uniqueId val="{0000001F-1504-4AAD-8BCA-155C626759E1}"/>
              </c:ext>
            </c:extLst>
          </c:dPt>
          <c:dPt>
            <c:idx val="16"/>
            <c:invertIfNegative val="0"/>
            <c:bubble3D val="0"/>
            <c:spPr>
              <a:solidFill>
                <a:srgbClr val="76C8AE"/>
              </a:solidFill>
              <a:ln>
                <a:noFill/>
              </a:ln>
              <a:effectLst/>
              <a:sp3d/>
            </c:spPr>
            <c:extLst>
              <c:ext xmlns:c16="http://schemas.microsoft.com/office/drawing/2014/chart" uri="{C3380CC4-5D6E-409C-BE32-E72D297353CC}">
                <c16:uniqueId val="{00000021-1504-4AAD-8BCA-155C626759E1}"/>
              </c:ext>
            </c:extLst>
          </c:dPt>
          <c:dPt>
            <c:idx val="17"/>
            <c:invertIfNegative val="0"/>
            <c:bubble3D val="0"/>
            <c:spPr>
              <a:solidFill>
                <a:srgbClr val="00AE9D"/>
              </a:solidFill>
              <a:ln>
                <a:noFill/>
              </a:ln>
              <a:effectLst/>
              <a:sp3d/>
            </c:spPr>
            <c:extLst>
              <c:ext xmlns:c16="http://schemas.microsoft.com/office/drawing/2014/chart" uri="{C3380CC4-5D6E-409C-BE32-E72D297353CC}">
                <c16:uniqueId val="{00000023-1504-4AAD-8BCA-155C626759E1}"/>
              </c:ext>
            </c:extLst>
          </c:dPt>
          <c:dPt>
            <c:idx val="18"/>
            <c:invertIfNegative val="0"/>
            <c:bubble3D val="0"/>
            <c:spPr>
              <a:solidFill>
                <a:srgbClr val="008E7A"/>
              </a:solidFill>
              <a:ln>
                <a:noFill/>
              </a:ln>
              <a:effectLst/>
              <a:sp3d/>
            </c:spPr>
            <c:extLst>
              <c:ext xmlns:c16="http://schemas.microsoft.com/office/drawing/2014/chart" uri="{C3380CC4-5D6E-409C-BE32-E72D297353CC}">
                <c16:uniqueId val="{00000025-1504-4AAD-8BCA-155C626759E1}"/>
              </c:ext>
            </c:extLst>
          </c:dPt>
          <c:dPt>
            <c:idx val="19"/>
            <c:invertIfNegative val="0"/>
            <c:bubble3D val="0"/>
            <c:spPr>
              <a:solidFill>
                <a:srgbClr val="006762"/>
              </a:solidFill>
              <a:ln>
                <a:noFill/>
              </a:ln>
              <a:effectLst/>
              <a:sp3d/>
            </c:spPr>
            <c:extLst>
              <c:ext xmlns:c16="http://schemas.microsoft.com/office/drawing/2014/chart" uri="{C3380CC4-5D6E-409C-BE32-E72D297353CC}">
                <c16:uniqueId val="{00000027-1504-4AAD-8BCA-155C626759E1}"/>
              </c:ext>
            </c:extLst>
          </c:dPt>
          <c:dPt>
            <c:idx val="20"/>
            <c:invertIfNegative val="0"/>
            <c:bubble3D val="0"/>
            <c:spPr>
              <a:solidFill>
                <a:srgbClr val="FFCC4E"/>
              </a:solidFill>
              <a:ln>
                <a:noFill/>
              </a:ln>
              <a:effectLst/>
              <a:sp3d/>
            </c:spPr>
            <c:extLst>
              <c:ext xmlns:c16="http://schemas.microsoft.com/office/drawing/2014/chart" uri="{C3380CC4-5D6E-409C-BE32-E72D297353CC}">
                <c16:uniqueId val="{00000029-1504-4AAD-8BCA-155C626759E1}"/>
              </c:ext>
            </c:extLst>
          </c:dPt>
          <c:dPt>
            <c:idx val="21"/>
            <c:invertIfNegative val="0"/>
            <c:bubble3D val="0"/>
            <c:spPr>
              <a:solidFill>
                <a:srgbClr val="FBAB18"/>
              </a:solidFill>
              <a:ln>
                <a:noFill/>
              </a:ln>
              <a:effectLst/>
              <a:sp3d/>
            </c:spPr>
            <c:extLst>
              <c:ext xmlns:c16="http://schemas.microsoft.com/office/drawing/2014/chart" uri="{C3380CC4-5D6E-409C-BE32-E72D297353CC}">
                <c16:uniqueId val="{0000002B-1504-4AAD-8BCA-155C626759E1}"/>
              </c:ext>
            </c:extLst>
          </c:dPt>
          <c:dPt>
            <c:idx val="22"/>
            <c:invertIfNegative val="0"/>
            <c:bubble3D val="0"/>
            <c:spPr>
              <a:solidFill>
                <a:srgbClr val="F47920"/>
              </a:solidFill>
              <a:ln>
                <a:noFill/>
              </a:ln>
              <a:effectLst/>
              <a:sp3d/>
            </c:spPr>
            <c:extLst>
              <c:ext xmlns:c16="http://schemas.microsoft.com/office/drawing/2014/chart" uri="{C3380CC4-5D6E-409C-BE32-E72D297353CC}">
                <c16:uniqueId val="{0000002D-1504-4AAD-8BCA-155C626759E1}"/>
              </c:ext>
            </c:extLst>
          </c:dPt>
          <c:dPt>
            <c:idx val="23"/>
            <c:invertIfNegative val="0"/>
            <c:bubble3D val="0"/>
            <c:spPr>
              <a:solidFill>
                <a:srgbClr val="A75534"/>
              </a:solidFill>
              <a:ln>
                <a:noFill/>
              </a:ln>
              <a:effectLst/>
              <a:sp3d/>
            </c:spPr>
            <c:extLst>
              <c:ext xmlns:c16="http://schemas.microsoft.com/office/drawing/2014/chart" uri="{C3380CC4-5D6E-409C-BE32-E72D297353CC}">
                <c16:uniqueId val="{0000002F-1504-4AAD-8BCA-155C626759E1}"/>
              </c:ext>
            </c:extLst>
          </c:dPt>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1504-4AAD-8BCA-155C626759E1}"/>
            </c:ext>
          </c:extLst>
        </c:ser>
        <c:dLbls>
          <c:showLegendKey val="0"/>
          <c:showVal val="0"/>
          <c:showCatName val="0"/>
          <c:showSerName val="0"/>
          <c:showPercent val="0"/>
          <c:showBubbleSize val="0"/>
        </c:dLbls>
        <c:gapWidth val="160"/>
        <c:gapDepth val="10"/>
        <c:shape val="box"/>
        <c:axId val="1929698128"/>
        <c:axId val="1929700880"/>
        <c:axId val="0"/>
      </c:bar3DChart>
      <c:catAx>
        <c:axId val="1929698128"/>
        <c:scaling>
          <c:orientation val="minMax"/>
        </c:scaling>
        <c:delete val="0"/>
        <c:axPos val="b"/>
        <c:majorGridlines>
          <c:spPr>
            <a:ln w="9525" cap="flat" cmpd="sng" algn="ctr">
              <a:solidFill>
                <a:schemeClr val="lt1">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all" spc="150" normalizeH="0" baseline="0">
                <a:solidFill>
                  <a:schemeClr val="lt1"/>
                </a:solidFill>
                <a:latin typeface="Arial" panose="020B0604020202020204" pitchFamily="34" charset="0"/>
                <a:ea typeface="+mn-ea"/>
                <a:cs typeface="Arial" panose="020B0604020202020204" pitchFamily="34" charset="0"/>
              </a:defRPr>
            </a:pPr>
            <a:endParaRPr lang="it-ES"/>
          </a:p>
        </c:txPr>
        <c:crossAx val="1929700880"/>
        <c:crosses val="autoZero"/>
        <c:auto val="1"/>
        <c:lblAlgn val="ctr"/>
        <c:lblOffset val="100"/>
        <c:noMultiLvlLbl val="0"/>
      </c:catAx>
      <c:valAx>
        <c:axId val="1929700880"/>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Arial" panose="020B0604020202020204" pitchFamily="34" charset="0"/>
                <a:ea typeface="+mn-ea"/>
                <a:cs typeface="Arial" panose="020B0604020202020204" pitchFamily="34" charset="0"/>
              </a:defRPr>
            </a:pPr>
            <a:endParaRPr lang="it-ES"/>
          </a:p>
        </c:txPr>
        <c:crossAx val="192969812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it-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5">
  <cs:axisTitle>
    <cs:lnRef idx="0"/>
    <cs:fillRef idx="0"/>
    <cs:effectRef idx="0"/>
    <cs:fontRef idx="minor">
      <a:schemeClr val="lt1"/>
    </cs:fontRef>
    <cs:defRPr sz="1197" b="1" kern="1200"/>
  </cs:axisTitle>
  <cs:categoryAxis>
    <cs:lnRef idx="0">
      <cs:styleClr val="0"/>
    </cs:lnRef>
    <cs:fillRef idx="0"/>
    <cs:effectRef idx="0"/>
    <cs:fontRef idx="minor">
      <a:schemeClr val="lt1"/>
    </cs:fontRef>
    <cs:defRPr sz="1197"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lumMod val="20000"/>
          <a:lumOff val="80000"/>
        </a:schemeClr>
      </a:solidFill>
    </cs:spPr>
  </cs:dataPoint>
  <cs:dataPoint3D>
    <cs:lnRef idx="0"/>
    <cs:fillRef idx="0">
      <cs:styleClr val="auto"/>
    </cs:fillRef>
    <cs:effectRef idx="0"/>
    <cs:fontRef idx="minor">
      <a:schemeClr val="dk1"/>
    </cs:fontRef>
    <cs:spPr>
      <a:solidFill>
        <a:schemeClr val="phClr">
          <a:lumMod val="20000"/>
          <a:lumOff val="80000"/>
        </a:schemeClr>
      </a:solidFill>
      <a:sp3d/>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styleClr val="0"/>
    </cs:fillRef>
    <cs:effectRef idx="0"/>
    <cs:fontRef idx="minor">
      <a:schemeClr val="dk1"/>
    </cs:fontRef>
    <cs:spPr>
      <a:solidFill>
        <a:schemeClr val="phClr">
          <a:alpha val="30000"/>
        </a:schemeClr>
      </a:solidFill>
      <a:sp3d/>
    </cs:spPr>
  </cs:floor>
  <cs:gridlineMajor>
    <cs:lnRef idx="0">
      <cs:styleClr val="0"/>
    </cs:lnRef>
    <cs:fillRef idx="0"/>
    <cs:effectRef idx="0"/>
    <cs:fontRef idx="minor">
      <a:schemeClr val="dk1"/>
    </cs:fontRef>
    <cs:spPr>
      <a:ln w="9525" cap="flat" cmpd="sng" algn="ctr">
        <a:solidFill>
          <a:schemeClr val="lt1">
            <a:lumMod val="60000"/>
            <a:lumOff val="40000"/>
          </a:schemeClr>
        </a:solidFill>
        <a:round/>
      </a:ln>
    </cs:spPr>
  </cs:gridlineMajor>
  <cs:gridlineMinor>
    <cs:lnRef idx="0">
      <cs:styleClr val="0"/>
    </cs:lnRef>
    <cs:fillRef idx="0"/>
    <cs:effectRef idx="0"/>
    <cs:fontRef idx="minor">
      <a:schemeClr val="dk1"/>
    </cs:fontRef>
    <cs:spPr>
      <a:ln>
        <a:solidFill>
          <a:schemeClr val="lt1">
            <a:lumMod val="50000"/>
            <a:lumOff val="5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8738" name="Rectangle 2"/>
          <p:cNvSpPr>
            <a:spLocks noGrp="1" noChangeArrowheads="1"/>
          </p:cNvSpPr>
          <p:nvPr>
            <p:ph type="hdr" sz="quarter"/>
          </p:nvPr>
        </p:nvSpPr>
        <p:spPr bwMode="auto">
          <a:xfrm>
            <a:off x="0"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defTabSz="892175">
              <a:defRPr sz="1100" smtClean="0">
                <a:latin typeface="Arial" pitchFamily="34" charset="0"/>
              </a:defRPr>
            </a:lvl1pPr>
          </a:lstStyle>
          <a:p>
            <a:pPr>
              <a:defRPr/>
            </a:pPr>
            <a:endParaRPr lang="it-IT"/>
          </a:p>
        </p:txBody>
      </p:sp>
      <p:sp>
        <p:nvSpPr>
          <p:cNvPr id="628739" name="Rectangle 3"/>
          <p:cNvSpPr>
            <a:spLocks noGrp="1" noChangeArrowheads="1"/>
          </p:cNvSpPr>
          <p:nvPr>
            <p:ph type="dt" sz="quarter" idx="1"/>
          </p:nvPr>
        </p:nvSpPr>
        <p:spPr bwMode="auto">
          <a:xfrm>
            <a:off x="3978275"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algn="r" defTabSz="892175">
              <a:defRPr sz="1100" smtClean="0">
                <a:latin typeface="Arial" pitchFamily="34" charset="0"/>
              </a:defRPr>
            </a:lvl1pPr>
          </a:lstStyle>
          <a:p>
            <a:pPr>
              <a:defRPr/>
            </a:pPr>
            <a:endParaRPr lang="it-IT"/>
          </a:p>
        </p:txBody>
      </p:sp>
      <p:sp>
        <p:nvSpPr>
          <p:cNvPr id="628740" name="Rectangle 4"/>
          <p:cNvSpPr>
            <a:spLocks noGrp="1" noChangeArrowheads="1"/>
          </p:cNvSpPr>
          <p:nvPr>
            <p:ph type="ftr" sz="quarter" idx="2"/>
          </p:nvPr>
        </p:nvSpPr>
        <p:spPr bwMode="auto">
          <a:xfrm>
            <a:off x="0"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defTabSz="892175">
              <a:defRPr sz="1100" smtClean="0">
                <a:latin typeface="Arial" pitchFamily="34" charset="0"/>
              </a:defRPr>
            </a:lvl1pPr>
          </a:lstStyle>
          <a:p>
            <a:pPr>
              <a:defRPr/>
            </a:pPr>
            <a:endParaRPr lang="it-IT"/>
          </a:p>
        </p:txBody>
      </p:sp>
      <p:sp>
        <p:nvSpPr>
          <p:cNvPr id="628741" name="Rectangle 5"/>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algn="r" defTabSz="892175">
              <a:defRPr sz="1100" smtClean="0">
                <a:latin typeface="Arial" pitchFamily="34" charset="0"/>
              </a:defRPr>
            </a:lvl1pPr>
          </a:lstStyle>
          <a:p>
            <a:pPr>
              <a:defRPr/>
            </a:pPr>
            <a:fld id="{A5B780D0-5C7F-422C-931C-25201BE19360}" type="slidenum">
              <a:rPr lang="it-IT"/>
              <a:pPr>
                <a:defRPr/>
              </a:pPr>
              <a:t>‹N›</a:t>
            </a:fld>
            <a:endParaRPr lang="it-IT"/>
          </a:p>
        </p:txBody>
      </p:sp>
    </p:spTree>
    <p:extLst>
      <p:ext uri="{BB962C8B-B14F-4D97-AF65-F5344CB8AC3E}">
        <p14:creationId xmlns:p14="http://schemas.microsoft.com/office/powerpoint/2010/main" val="3125045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14663"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defTabSz="862013">
              <a:defRPr sz="1100" smtClean="0"/>
            </a:lvl1pPr>
          </a:lstStyle>
          <a:p>
            <a:pPr>
              <a:defRPr/>
            </a:pPr>
            <a:endParaRPr lang="en-US"/>
          </a:p>
        </p:txBody>
      </p:sp>
      <p:sp>
        <p:nvSpPr>
          <p:cNvPr id="58371" name="Rectangle 3"/>
          <p:cNvSpPr>
            <a:spLocks noGrp="1" noChangeArrowheads="1"/>
          </p:cNvSpPr>
          <p:nvPr>
            <p:ph type="dt" idx="1"/>
          </p:nvPr>
        </p:nvSpPr>
        <p:spPr bwMode="auto">
          <a:xfrm>
            <a:off x="3995738" y="0"/>
            <a:ext cx="3014662"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algn="r" defTabSz="862013">
              <a:defRPr sz="1100" smtClean="0"/>
            </a:lvl1pPr>
          </a:lstStyle>
          <a:p>
            <a:pPr>
              <a:defRPr/>
            </a:pPr>
            <a:fld id="{A6888345-B3D3-4351-A7A9-F936F5935E41}" type="datetimeFigureOut">
              <a:rPr lang="en-US"/>
              <a:pPr>
                <a:defRPr/>
              </a:pPr>
              <a:t>11/4/24</a:t>
            </a:fld>
            <a:endParaRPr lang="en-US"/>
          </a:p>
        </p:txBody>
      </p:sp>
      <p:sp>
        <p:nvSpPr>
          <p:cNvPr id="11268" name="Rectangle 4"/>
          <p:cNvSpPr>
            <a:spLocks noGrp="1" noRot="1" noChangeAspect="1" noChangeArrowheads="1" noTextEdit="1"/>
          </p:cNvSpPr>
          <p:nvPr>
            <p:ph type="sldImg" idx="2"/>
          </p:nvPr>
        </p:nvSpPr>
        <p:spPr bwMode="auto">
          <a:xfrm>
            <a:off x="454025" y="693738"/>
            <a:ext cx="6176963" cy="3465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904875" y="4435475"/>
            <a:ext cx="5200650" cy="4159250"/>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8374" name="Rectangle 6"/>
          <p:cNvSpPr>
            <a:spLocks noGrp="1" noChangeArrowheads="1"/>
          </p:cNvSpPr>
          <p:nvPr>
            <p:ph type="ftr" sz="quarter" idx="4"/>
          </p:nvPr>
        </p:nvSpPr>
        <p:spPr bwMode="auto">
          <a:xfrm>
            <a:off x="0" y="8870950"/>
            <a:ext cx="3014663"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defTabSz="862013">
              <a:defRPr sz="1100" smtClean="0"/>
            </a:lvl1pPr>
          </a:lstStyle>
          <a:p>
            <a:pPr>
              <a:defRPr/>
            </a:pPr>
            <a:endParaRPr lang="en-US"/>
          </a:p>
        </p:txBody>
      </p:sp>
      <p:sp>
        <p:nvSpPr>
          <p:cNvPr id="58375" name="Rectangle 7"/>
          <p:cNvSpPr>
            <a:spLocks noGrp="1" noChangeArrowheads="1"/>
          </p:cNvSpPr>
          <p:nvPr>
            <p:ph type="sldNum" sz="quarter" idx="5"/>
          </p:nvPr>
        </p:nvSpPr>
        <p:spPr bwMode="auto">
          <a:xfrm>
            <a:off x="3995738" y="8870950"/>
            <a:ext cx="3014662"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algn="r" defTabSz="862013">
              <a:defRPr sz="1100" smtClean="0"/>
            </a:lvl1pPr>
          </a:lstStyle>
          <a:p>
            <a:pPr>
              <a:defRPr/>
            </a:pPr>
            <a:fld id="{D8DF57D7-2670-4E78-96DD-D9B22805124F}" type="slidenum">
              <a:rPr lang="en-US"/>
              <a:pPr>
                <a:defRPr/>
              </a:pPr>
              <a:t>‹N›</a:t>
            </a:fld>
            <a:endParaRPr lang="en-US"/>
          </a:p>
        </p:txBody>
      </p:sp>
    </p:spTree>
    <p:extLst>
      <p:ext uri="{BB962C8B-B14F-4D97-AF65-F5344CB8AC3E}">
        <p14:creationId xmlns:p14="http://schemas.microsoft.com/office/powerpoint/2010/main" val="13844303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3" kern="1200">
        <a:solidFill>
          <a:schemeClr val="tx1"/>
        </a:solidFill>
        <a:latin typeface="Calibri" pitchFamily="34" charset="0"/>
        <a:ea typeface="+mn-ea"/>
        <a:cs typeface="+mn-cs"/>
      </a:defRPr>
    </a:lvl1pPr>
    <a:lvl2pPr marL="610636" algn="l" rtl="0" fontAlgn="base">
      <a:spcBef>
        <a:spcPct val="30000"/>
      </a:spcBef>
      <a:spcAft>
        <a:spcPct val="0"/>
      </a:spcAft>
      <a:defRPr sz="1603" kern="1200">
        <a:solidFill>
          <a:schemeClr val="tx1"/>
        </a:solidFill>
        <a:latin typeface="Calibri" pitchFamily="34" charset="0"/>
        <a:ea typeface="+mn-ea"/>
        <a:cs typeface="+mn-cs"/>
      </a:defRPr>
    </a:lvl2pPr>
    <a:lvl3pPr marL="1221273" algn="l" rtl="0" fontAlgn="base">
      <a:spcBef>
        <a:spcPct val="30000"/>
      </a:spcBef>
      <a:spcAft>
        <a:spcPct val="0"/>
      </a:spcAft>
      <a:defRPr sz="1603" kern="1200">
        <a:solidFill>
          <a:schemeClr val="tx1"/>
        </a:solidFill>
        <a:latin typeface="Calibri" pitchFamily="34" charset="0"/>
        <a:ea typeface="+mn-ea"/>
        <a:cs typeface="+mn-cs"/>
      </a:defRPr>
    </a:lvl3pPr>
    <a:lvl4pPr marL="1831909" algn="l" rtl="0" fontAlgn="base">
      <a:spcBef>
        <a:spcPct val="30000"/>
      </a:spcBef>
      <a:spcAft>
        <a:spcPct val="0"/>
      </a:spcAft>
      <a:defRPr sz="1603" kern="1200">
        <a:solidFill>
          <a:schemeClr val="tx1"/>
        </a:solidFill>
        <a:latin typeface="Calibri" pitchFamily="34" charset="0"/>
        <a:ea typeface="+mn-ea"/>
        <a:cs typeface="+mn-cs"/>
      </a:defRPr>
    </a:lvl4pPr>
    <a:lvl5pPr marL="2442545" algn="l" rtl="0" fontAlgn="base">
      <a:spcBef>
        <a:spcPct val="30000"/>
      </a:spcBef>
      <a:spcAft>
        <a:spcPct val="0"/>
      </a:spcAft>
      <a:defRPr sz="1603" kern="1200">
        <a:solidFill>
          <a:schemeClr val="tx1"/>
        </a:solidFill>
        <a:latin typeface="Calibri" pitchFamily="34" charset="0"/>
        <a:ea typeface="+mn-ea"/>
        <a:cs typeface="+mn-cs"/>
      </a:defRPr>
    </a:lvl5pPr>
    <a:lvl6pPr marL="3053182" algn="l" defTabSz="1221273" rtl="0" eaLnBrk="1" latinLnBrk="0" hangingPunct="1">
      <a:defRPr sz="1603" kern="1200">
        <a:solidFill>
          <a:schemeClr val="tx1"/>
        </a:solidFill>
        <a:latin typeface="+mn-lt"/>
        <a:ea typeface="+mn-ea"/>
        <a:cs typeface="+mn-cs"/>
      </a:defRPr>
    </a:lvl6pPr>
    <a:lvl7pPr marL="3663818" algn="l" defTabSz="1221273" rtl="0" eaLnBrk="1" latinLnBrk="0" hangingPunct="1">
      <a:defRPr sz="1603" kern="1200">
        <a:solidFill>
          <a:schemeClr val="tx1"/>
        </a:solidFill>
        <a:latin typeface="+mn-lt"/>
        <a:ea typeface="+mn-ea"/>
        <a:cs typeface="+mn-cs"/>
      </a:defRPr>
    </a:lvl7pPr>
    <a:lvl8pPr marL="4274454" algn="l" defTabSz="1221273" rtl="0" eaLnBrk="1" latinLnBrk="0" hangingPunct="1">
      <a:defRPr sz="1603" kern="1200">
        <a:solidFill>
          <a:schemeClr val="tx1"/>
        </a:solidFill>
        <a:latin typeface="+mn-lt"/>
        <a:ea typeface="+mn-ea"/>
        <a:cs typeface="+mn-cs"/>
      </a:defRPr>
    </a:lvl8pPr>
    <a:lvl9pPr marL="4885091" algn="l" defTabSz="1221273" rtl="0" eaLnBrk="1" latinLnBrk="0" hangingPunct="1">
      <a:defRPr sz="1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693738"/>
            <a:ext cx="6176963" cy="34655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1</a:t>
            </a:fld>
            <a:endParaRPr lang="en-US" dirty="0"/>
          </a:p>
        </p:txBody>
      </p:sp>
    </p:spTree>
    <p:extLst>
      <p:ext uri="{BB962C8B-B14F-4D97-AF65-F5344CB8AC3E}">
        <p14:creationId xmlns:p14="http://schemas.microsoft.com/office/powerpoint/2010/main" val="182251276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30.jpe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38.jpe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2.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31.jpe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0.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33.jp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5.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34.jpe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1">
    <p:spTree>
      <p:nvGrpSpPr>
        <p:cNvPr id="1" name=""/>
        <p:cNvGrpSpPr/>
        <p:nvPr/>
      </p:nvGrpSpPr>
      <p:grpSpPr>
        <a:xfrm>
          <a:off x="0" y="0"/>
          <a:ext cx="0" cy="0"/>
          <a:chOff x="0" y="0"/>
          <a:chExt cx="0" cy="0"/>
        </a:xfrm>
      </p:grpSpPr>
      <p:pic>
        <p:nvPicPr>
          <p:cNvPr id="2" name="Picture 169">
            <a:extLst>
              <a:ext uri="{FF2B5EF4-FFF2-40B4-BE49-F238E27FC236}">
                <a16:creationId xmlns:a16="http://schemas.microsoft.com/office/drawing/2014/main" id="{655A41B8-2864-44C4-A9B2-9F40A95F93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25338" cy="6858000"/>
          </a:xfrm>
          <a:prstGeom prst="rect">
            <a:avLst/>
          </a:prstGeom>
        </p:spPr>
      </p:pic>
      <p:sp>
        <p:nvSpPr>
          <p:cNvPr id="90" name="Rectangle 4">
            <a:extLst>
              <a:ext uri="{FF2B5EF4-FFF2-40B4-BE49-F238E27FC236}">
                <a16:creationId xmlns:a16="http://schemas.microsoft.com/office/drawing/2014/main" id="{FBF93EDD-5149-43C3-AE03-E4F5F512FE93}"/>
              </a:ext>
            </a:extLst>
          </p:cNvPr>
          <p:cNvSpPr/>
          <p:nvPr userDrawn="1"/>
        </p:nvSpPr>
        <p:spPr>
          <a:xfrm>
            <a:off x="0" y="-1"/>
            <a:ext cx="12225338" cy="6858001"/>
          </a:xfrm>
          <a:prstGeom prst="rect">
            <a:avLst/>
          </a:prstGeom>
          <a:solidFill>
            <a:srgbClr val="00324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323" name="Rectangle 2"/>
          <p:cNvSpPr>
            <a:spLocks noGrp="1" noChangeArrowheads="1"/>
          </p:cNvSpPr>
          <p:nvPr>
            <p:ph type="subTitle" idx="1" hasCustomPrompt="1"/>
          </p:nvPr>
        </p:nvSpPr>
        <p:spPr>
          <a:xfrm>
            <a:off x="113619" y="5258117"/>
            <a:ext cx="10627380" cy="381451"/>
          </a:xfrm>
          <a:prstGeom prst="rect">
            <a:avLst/>
          </a:prstGeom>
        </p:spPr>
        <p:txBody>
          <a:bodyPr wrap="square">
            <a:spAutoFit/>
          </a:bodyPr>
          <a:lstStyle>
            <a:lvl1pPr marL="0" indent="0">
              <a:buFont typeface="Verdana" pitchFamily="34" charset="0"/>
              <a:buNone/>
              <a:defRPr sz="1736"/>
            </a:lvl1pPr>
          </a:lstStyle>
          <a:p>
            <a:pPr lvl="0"/>
            <a:r>
              <a:rPr lang="en-GB" noProof="0" dirty="0" err="1"/>
              <a:t>SubTitle</a:t>
            </a:r>
            <a:endParaRPr lang="en-GB" noProof="0" dirty="0"/>
          </a:p>
        </p:txBody>
      </p:sp>
      <p:sp>
        <p:nvSpPr>
          <p:cNvPr id="56325" name="Rectangle 6"/>
          <p:cNvSpPr>
            <a:spLocks noGrp="1" noChangeArrowheads="1"/>
          </p:cNvSpPr>
          <p:nvPr>
            <p:ph type="ctrTitle" hasCustomPrompt="1"/>
          </p:nvPr>
        </p:nvSpPr>
        <p:spPr>
          <a:xfrm>
            <a:off x="147704" y="3421831"/>
            <a:ext cx="10625007" cy="567399"/>
          </a:xfrm>
          <a:prstGeom prst="rect">
            <a:avLst/>
          </a:prstGeom>
        </p:spPr>
        <p:txBody>
          <a:bodyPr/>
          <a:lstStyle>
            <a:lvl1pPr>
              <a:defRPr sz="3087">
                <a:solidFill>
                  <a:schemeClr val="bg1"/>
                </a:solidFill>
              </a:defRPr>
            </a:lvl1pPr>
          </a:lstStyle>
          <a:p>
            <a:pPr lvl="0"/>
            <a:r>
              <a:rPr lang="en-GB" noProof="0" dirty="0"/>
              <a:t>NAME YOUR PRESENTATION</a:t>
            </a:r>
          </a:p>
        </p:txBody>
      </p:sp>
      <p:sp>
        <p:nvSpPr>
          <p:cNvPr id="56347"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Text Box 58"/>
          <p:cNvSpPr txBox="1">
            <a:spLocks noChangeArrowheads="1"/>
          </p:cNvSpPr>
          <p:nvPr userDrawn="1"/>
        </p:nvSpPr>
        <p:spPr bwMode="auto">
          <a:xfrm>
            <a:off x="213480" y="6202800"/>
            <a:ext cx="670695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b">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ESA UNCLASSIFIED - For ESA Official Use Only</a:t>
            </a:r>
          </a:p>
        </p:txBody>
      </p: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34021B-66EB-9E45-8BD1-64D5855A580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39" name="Straight Connector 38">
            <a:extLst>
              <a:ext uri="{FF2B5EF4-FFF2-40B4-BE49-F238E27FC236}">
                <a16:creationId xmlns:a16="http://schemas.microsoft.com/office/drawing/2014/main" id="{D90A106D-F82D-4A4A-81C2-51E2F76FBD9F}"/>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1" name="Picture 5">
            <a:extLst>
              <a:ext uri="{FF2B5EF4-FFF2-40B4-BE49-F238E27FC236}">
                <a16:creationId xmlns:a16="http://schemas.microsoft.com/office/drawing/2014/main" id="{33C1AA27-468E-4F19-A563-21152A310F35}"/>
              </a:ext>
            </a:extLst>
          </p:cNvPr>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10342800" y="6584400"/>
            <a:ext cx="1641396" cy="104400"/>
          </a:xfrm>
          <a:prstGeom prst="rect">
            <a:avLst/>
          </a:prstGeom>
        </p:spPr>
      </p:pic>
      <p:grpSp>
        <p:nvGrpSpPr>
          <p:cNvPr id="42" name="Group 41">
            <a:extLst>
              <a:ext uri="{FF2B5EF4-FFF2-40B4-BE49-F238E27FC236}">
                <a16:creationId xmlns:a16="http://schemas.microsoft.com/office/drawing/2014/main" id="{F6C90AC7-EF67-4A83-9758-B90EABF0E3D9}"/>
              </a:ext>
            </a:extLst>
          </p:cNvPr>
          <p:cNvGrpSpPr/>
          <p:nvPr userDrawn="1"/>
        </p:nvGrpSpPr>
        <p:grpSpPr>
          <a:xfrm>
            <a:off x="226688" y="6569736"/>
            <a:ext cx="9628745" cy="144114"/>
            <a:chOff x="1076500" y="4469696"/>
            <a:chExt cx="9628745" cy="144114"/>
          </a:xfrm>
        </p:grpSpPr>
        <p:pic>
          <p:nvPicPr>
            <p:cNvPr id="43" name="Picture 42" descr="de.png">
              <a:extLst>
                <a:ext uri="{FF2B5EF4-FFF2-40B4-BE49-F238E27FC236}">
                  <a16:creationId xmlns:a16="http://schemas.microsoft.com/office/drawing/2014/main" id="{B52224BE-8075-498A-8671-0E1E6B5807C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44" name="Picture 43" descr="at.png">
              <a:extLst>
                <a:ext uri="{FF2B5EF4-FFF2-40B4-BE49-F238E27FC236}">
                  <a16:creationId xmlns:a16="http://schemas.microsoft.com/office/drawing/2014/main" id="{6F0FEBBA-A41D-4661-818E-54692D88D4A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45" name="Picture 44" descr="be.png">
              <a:extLst>
                <a:ext uri="{FF2B5EF4-FFF2-40B4-BE49-F238E27FC236}">
                  <a16:creationId xmlns:a16="http://schemas.microsoft.com/office/drawing/2014/main" id="{7E4E61AF-7D81-4A82-9856-0EEFA0B0B76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46" name="Picture 45" descr="dk.png">
              <a:extLst>
                <a:ext uri="{FF2B5EF4-FFF2-40B4-BE49-F238E27FC236}">
                  <a16:creationId xmlns:a16="http://schemas.microsoft.com/office/drawing/2014/main" id="{3797DAE4-5BDD-4B79-8E46-C0951AA49C5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47" name="Picture 46" descr="es.png">
              <a:extLst>
                <a:ext uri="{FF2B5EF4-FFF2-40B4-BE49-F238E27FC236}">
                  <a16:creationId xmlns:a16="http://schemas.microsoft.com/office/drawing/2014/main" id="{822D1964-C300-4FEE-B7F8-9ADE6C35FF7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48" name="Picture 47" descr="ee.png">
              <a:extLst>
                <a:ext uri="{FF2B5EF4-FFF2-40B4-BE49-F238E27FC236}">
                  <a16:creationId xmlns:a16="http://schemas.microsoft.com/office/drawing/2014/main" id="{24391DFD-895E-4A33-93C9-C55133F92F9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49" name="Picture 48" descr="fi.png">
              <a:extLst>
                <a:ext uri="{FF2B5EF4-FFF2-40B4-BE49-F238E27FC236}">
                  <a16:creationId xmlns:a16="http://schemas.microsoft.com/office/drawing/2014/main" id="{7DF7C040-4DC9-44C8-AEE7-FEF186A6F14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50" name="Picture 49" descr="fr.png">
              <a:extLst>
                <a:ext uri="{FF2B5EF4-FFF2-40B4-BE49-F238E27FC236}">
                  <a16:creationId xmlns:a16="http://schemas.microsoft.com/office/drawing/2014/main" id="{D991B851-A505-4BE9-A9AA-9181468CCE86}"/>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51" name="Picture 50" descr="gr.png">
              <a:extLst>
                <a:ext uri="{FF2B5EF4-FFF2-40B4-BE49-F238E27FC236}">
                  <a16:creationId xmlns:a16="http://schemas.microsoft.com/office/drawing/2014/main" id="{7AB9A1F0-2A4A-46BC-95EE-6ED8B1854F3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52" name="Picture 51" descr="hu.png">
              <a:extLst>
                <a:ext uri="{FF2B5EF4-FFF2-40B4-BE49-F238E27FC236}">
                  <a16:creationId xmlns:a16="http://schemas.microsoft.com/office/drawing/2014/main" id="{BAE70114-E694-4A5A-AFF6-9FCEEB0953E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53" name="Picture 52" descr="ie.png">
              <a:extLst>
                <a:ext uri="{FF2B5EF4-FFF2-40B4-BE49-F238E27FC236}">
                  <a16:creationId xmlns:a16="http://schemas.microsoft.com/office/drawing/2014/main" id="{17EE1438-FA34-48A3-BD8E-25751065C6A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54" name="Picture 53" descr="it.png">
              <a:extLst>
                <a:ext uri="{FF2B5EF4-FFF2-40B4-BE49-F238E27FC236}">
                  <a16:creationId xmlns:a16="http://schemas.microsoft.com/office/drawing/2014/main" id="{47D25E61-66AB-4312-8008-7B7D8763192B}"/>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55" name="Picture 54" descr="lu.png">
              <a:extLst>
                <a:ext uri="{FF2B5EF4-FFF2-40B4-BE49-F238E27FC236}">
                  <a16:creationId xmlns:a16="http://schemas.microsoft.com/office/drawing/2014/main" id="{5C852E78-7546-4F42-85C3-9A93256FE7B2}"/>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56" name="Picture 55" descr="no.png">
              <a:extLst>
                <a:ext uri="{FF2B5EF4-FFF2-40B4-BE49-F238E27FC236}">
                  <a16:creationId xmlns:a16="http://schemas.microsoft.com/office/drawing/2014/main" id="{C407EE61-1E43-43E0-B078-2063D6FBF027}"/>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57" name="Picture 56" descr="nl.png">
              <a:extLst>
                <a:ext uri="{FF2B5EF4-FFF2-40B4-BE49-F238E27FC236}">
                  <a16:creationId xmlns:a16="http://schemas.microsoft.com/office/drawing/2014/main" id="{2AD3CF85-26E4-44F6-B4A5-081937288105}"/>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58" name="Picture 57" descr="pl.png">
              <a:extLst>
                <a:ext uri="{FF2B5EF4-FFF2-40B4-BE49-F238E27FC236}">
                  <a16:creationId xmlns:a16="http://schemas.microsoft.com/office/drawing/2014/main" id="{2D6041B6-B3ED-4C34-96A3-99FD55A61269}"/>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59" name="Picture 58" descr="pt.png">
              <a:extLst>
                <a:ext uri="{FF2B5EF4-FFF2-40B4-BE49-F238E27FC236}">
                  <a16:creationId xmlns:a16="http://schemas.microsoft.com/office/drawing/2014/main" id="{E05BDEE4-4892-4650-BC96-AF2474526450}"/>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60" name="Picture 59" descr="cz.png">
              <a:extLst>
                <a:ext uri="{FF2B5EF4-FFF2-40B4-BE49-F238E27FC236}">
                  <a16:creationId xmlns:a16="http://schemas.microsoft.com/office/drawing/2014/main" id="{6A42A56E-A90E-48A8-A110-68D1B7944A4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61" name="Picture 60" descr="ro.png">
              <a:extLst>
                <a:ext uri="{FF2B5EF4-FFF2-40B4-BE49-F238E27FC236}">
                  <a16:creationId xmlns:a16="http://schemas.microsoft.com/office/drawing/2014/main" id="{D4DCAD75-F0A5-4490-8D81-31AE8FDB6A21}"/>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62" name="Picture 61" descr="se.png">
              <a:extLst>
                <a:ext uri="{FF2B5EF4-FFF2-40B4-BE49-F238E27FC236}">
                  <a16:creationId xmlns:a16="http://schemas.microsoft.com/office/drawing/2014/main" id="{D7469F16-6C12-46C5-A0F8-E1811BBDA359}"/>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9" name="Picture 88" descr="ch.png">
              <a:extLst>
                <a:ext uri="{FF2B5EF4-FFF2-40B4-BE49-F238E27FC236}">
                  <a16:creationId xmlns:a16="http://schemas.microsoft.com/office/drawing/2014/main" id="{9BB4ED50-F925-42D3-ADB7-F2D1C98720E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91" name="Picture 90" descr="uk.png">
              <a:extLst>
                <a:ext uri="{FF2B5EF4-FFF2-40B4-BE49-F238E27FC236}">
                  <a16:creationId xmlns:a16="http://schemas.microsoft.com/office/drawing/2014/main" id="{FA32661F-93AD-4BC4-8307-9ECE801FB1A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2" name="Picture 91">
              <a:extLst>
                <a:ext uri="{FF2B5EF4-FFF2-40B4-BE49-F238E27FC236}">
                  <a16:creationId xmlns:a16="http://schemas.microsoft.com/office/drawing/2014/main" id="{E243C6D9-4A97-486D-8223-91DADC3754A5}"/>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3" name="Picture 92">
              <a:extLst>
                <a:ext uri="{FF2B5EF4-FFF2-40B4-BE49-F238E27FC236}">
                  <a16:creationId xmlns:a16="http://schemas.microsoft.com/office/drawing/2014/main" id="{AA42CE83-DB5F-4B46-A26C-D12FF0420C67}"/>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95" name="Picture 94" descr="ca.png">
              <a:extLst>
                <a:ext uri="{FF2B5EF4-FFF2-40B4-BE49-F238E27FC236}">
                  <a16:creationId xmlns:a16="http://schemas.microsoft.com/office/drawing/2014/main" id="{2C996074-7F78-4FDB-BAF2-43B059184F6C}"/>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6" name="Picture 95" descr="si.png">
              <a:extLst>
                <a:ext uri="{FF2B5EF4-FFF2-40B4-BE49-F238E27FC236}">
                  <a16:creationId xmlns:a16="http://schemas.microsoft.com/office/drawing/2014/main" id="{AAA2523E-7C72-4693-B795-1804941A16EE}"/>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8">
    <p:spTree>
      <p:nvGrpSpPr>
        <p:cNvPr id="1" name=""/>
        <p:cNvGrpSpPr/>
        <p:nvPr/>
      </p:nvGrpSpPr>
      <p:grpSpPr>
        <a:xfrm>
          <a:off x="0" y="0"/>
          <a:ext cx="0" cy="0"/>
          <a:chOff x="0" y="0"/>
          <a:chExt cx="0" cy="0"/>
        </a:xfrm>
      </p:grpSpPr>
      <p:grpSp>
        <p:nvGrpSpPr>
          <p:cNvPr id="7" name="Group 35">
            <a:extLst>
              <a:ext uri="{FF2B5EF4-FFF2-40B4-BE49-F238E27FC236}">
                <a16:creationId xmlns:a16="http://schemas.microsoft.com/office/drawing/2014/main" id="{79B5329C-A2C5-4ECB-BC98-1EE910A59C5C}"/>
              </a:ext>
            </a:extLst>
          </p:cNvPr>
          <p:cNvGrpSpPr/>
          <p:nvPr userDrawn="1"/>
        </p:nvGrpSpPr>
        <p:grpSpPr>
          <a:xfrm>
            <a:off x="-6583" y="-3"/>
            <a:ext cx="12302859" cy="6858003"/>
            <a:chOff x="-6566" y="-2"/>
            <a:chExt cx="12269309" cy="6858002"/>
          </a:xfrm>
        </p:grpSpPr>
        <p:sp>
          <p:nvSpPr>
            <p:cNvPr id="8" name="Rectangle 36" hidden="1">
              <a:extLst>
                <a:ext uri="{FF2B5EF4-FFF2-40B4-BE49-F238E27FC236}">
                  <a16:creationId xmlns:a16="http://schemas.microsoft.com/office/drawing/2014/main" id="{C8958B36-AB2D-48BD-9A47-6687DB792AE7}"/>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9" name="Group 37" hidden="1">
              <a:extLst>
                <a:ext uri="{FF2B5EF4-FFF2-40B4-BE49-F238E27FC236}">
                  <a16:creationId xmlns:a16="http://schemas.microsoft.com/office/drawing/2014/main" id="{430FC37E-46B5-4BD2-9E97-2B76C0573440}"/>
                </a:ext>
              </a:extLst>
            </p:cNvPr>
            <p:cNvGrpSpPr/>
            <p:nvPr userDrawn="1"/>
          </p:nvGrpSpPr>
          <p:grpSpPr>
            <a:xfrm>
              <a:off x="442260" y="3456849"/>
              <a:ext cx="11820483" cy="2970388"/>
              <a:chOff x="442260" y="3600153"/>
              <a:chExt cx="11820483" cy="2970388"/>
            </a:xfrm>
          </p:grpSpPr>
          <p:cxnSp>
            <p:nvCxnSpPr>
              <p:cNvPr id="10" name="Straight Connector 38">
                <a:extLst>
                  <a:ext uri="{FF2B5EF4-FFF2-40B4-BE49-F238E27FC236}">
                    <a16:creationId xmlns:a16="http://schemas.microsoft.com/office/drawing/2014/main" id="{E63B12F6-68E5-4FD2-AE82-2C61E9FEC371}"/>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39">
                <a:extLst>
                  <a:ext uri="{FF2B5EF4-FFF2-40B4-BE49-F238E27FC236}">
                    <a16:creationId xmlns:a16="http://schemas.microsoft.com/office/drawing/2014/main" id="{3F18698A-2CC1-42F7-AFA2-0ED6A65A0467}"/>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0">
                <a:extLst>
                  <a:ext uri="{FF2B5EF4-FFF2-40B4-BE49-F238E27FC236}">
                    <a16:creationId xmlns:a16="http://schemas.microsoft.com/office/drawing/2014/main" id="{5A3E8D2A-FCB8-46D8-8E13-5DFD77E0857A}"/>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1">
                <a:extLst>
                  <a:ext uri="{FF2B5EF4-FFF2-40B4-BE49-F238E27FC236}">
                    <a16:creationId xmlns:a16="http://schemas.microsoft.com/office/drawing/2014/main" id="{2A1A5DCC-95B9-432D-9319-E61A83F71866}"/>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2">
                <a:extLst>
                  <a:ext uri="{FF2B5EF4-FFF2-40B4-BE49-F238E27FC236}">
                    <a16:creationId xmlns:a16="http://schemas.microsoft.com/office/drawing/2014/main" id="{B8820250-F9E0-4311-BF0C-802AF6875CAD}"/>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3">
                <a:extLst>
                  <a:ext uri="{FF2B5EF4-FFF2-40B4-BE49-F238E27FC236}">
                    <a16:creationId xmlns:a16="http://schemas.microsoft.com/office/drawing/2014/main" id="{388E2DD4-2471-4F2A-8590-D3A12C918E40}"/>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4">
                <a:extLst>
                  <a:ext uri="{FF2B5EF4-FFF2-40B4-BE49-F238E27FC236}">
                    <a16:creationId xmlns:a16="http://schemas.microsoft.com/office/drawing/2014/main" id="{93FCA856-D622-4D05-8EC1-5A1167A0E484}"/>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5">
                <a:extLst>
                  <a:ext uri="{FF2B5EF4-FFF2-40B4-BE49-F238E27FC236}">
                    <a16:creationId xmlns:a16="http://schemas.microsoft.com/office/drawing/2014/main" id="{920EE15C-2FE5-464B-9141-CB9BF0147888}"/>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6">
                <a:extLst>
                  <a:ext uri="{FF2B5EF4-FFF2-40B4-BE49-F238E27FC236}">
                    <a16:creationId xmlns:a16="http://schemas.microsoft.com/office/drawing/2014/main" id="{4B6CEFD2-1B8D-4244-B930-8D2849ED397B}"/>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47">
                <a:extLst>
                  <a:ext uri="{FF2B5EF4-FFF2-40B4-BE49-F238E27FC236}">
                    <a16:creationId xmlns:a16="http://schemas.microsoft.com/office/drawing/2014/main" id="{8A33E851-D6BA-438B-B03A-38CCF7C6E26B}"/>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48">
                <a:extLst>
                  <a:ext uri="{FF2B5EF4-FFF2-40B4-BE49-F238E27FC236}">
                    <a16:creationId xmlns:a16="http://schemas.microsoft.com/office/drawing/2014/main" id="{4A28DC0D-210E-4248-9128-A55D9A06369B}"/>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49">
                <a:extLst>
                  <a:ext uri="{FF2B5EF4-FFF2-40B4-BE49-F238E27FC236}">
                    <a16:creationId xmlns:a16="http://schemas.microsoft.com/office/drawing/2014/main" id="{1464FE7F-7592-47D7-8ADE-D22FEDEBFB3D}"/>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0">
                <a:extLst>
                  <a:ext uri="{FF2B5EF4-FFF2-40B4-BE49-F238E27FC236}">
                    <a16:creationId xmlns:a16="http://schemas.microsoft.com/office/drawing/2014/main" id="{B7EA4283-4EAA-4DD8-8791-6F9976FBC69B}"/>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1">
                <a:extLst>
                  <a:ext uri="{FF2B5EF4-FFF2-40B4-BE49-F238E27FC236}">
                    <a16:creationId xmlns:a16="http://schemas.microsoft.com/office/drawing/2014/main" id="{92F79F70-7C67-441A-BE5F-68EF88D42721}"/>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2">
                <a:extLst>
                  <a:ext uri="{FF2B5EF4-FFF2-40B4-BE49-F238E27FC236}">
                    <a16:creationId xmlns:a16="http://schemas.microsoft.com/office/drawing/2014/main" id="{235AD71C-D9EE-4E4E-81B5-BBAF4D8497D8}"/>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3">
                <a:extLst>
                  <a:ext uri="{FF2B5EF4-FFF2-40B4-BE49-F238E27FC236}">
                    <a16:creationId xmlns:a16="http://schemas.microsoft.com/office/drawing/2014/main" id="{F97E8D7C-177F-4679-88B2-B2A1A0F63008}"/>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4">
                <a:extLst>
                  <a:ext uri="{FF2B5EF4-FFF2-40B4-BE49-F238E27FC236}">
                    <a16:creationId xmlns:a16="http://schemas.microsoft.com/office/drawing/2014/main" id="{CCBF4EED-8DF1-4D4C-9233-2A5AED92FAF5}"/>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5">
                <a:extLst>
                  <a:ext uri="{FF2B5EF4-FFF2-40B4-BE49-F238E27FC236}">
                    <a16:creationId xmlns:a16="http://schemas.microsoft.com/office/drawing/2014/main" id="{FE781963-B521-4090-B33E-52BA0D08DD4D}"/>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6">
                <a:extLst>
                  <a:ext uri="{FF2B5EF4-FFF2-40B4-BE49-F238E27FC236}">
                    <a16:creationId xmlns:a16="http://schemas.microsoft.com/office/drawing/2014/main" id="{97A5F321-E5FD-4460-AB50-6E7982BCF2C1}"/>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57">
                <a:extLst>
                  <a:ext uri="{FF2B5EF4-FFF2-40B4-BE49-F238E27FC236}">
                    <a16:creationId xmlns:a16="http://schemas.microsoft.com/office/drawing/2014/main" id="{77249232-6F79-4387-A6B7-F3681620C2C6}"/>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58">
                <a:extLst>
                  <a:ext uri="{FF2B5EF4-FFF2-40B4-BE49-F238E27FC236}">
                    <a16:creationId xmlns:a16="http://schemas.microsoft.com/office/drawing/2014/main" id="{0B03DDF2-C067-4050-B9E3-973ACB79D110}"/>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59">
                <a:extLst>
                  <a:ext uri="{FF2B5EF4-FFF2-40B4-BE49-F238E27FC236}">
                    <a16:creationId xmlns:a16="http://schemas.microsoft.com/office/drawing/2014/main" id="{2CCD4EA8-14AB-4EF3-AA4F-068028B23FD9}"/>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60">
                <a:extLst>
                  <a:ext uri="{FF2B5EF4-FFF2-40B4-BE49-F238E27FC236}">
                    <a16:creationId xmlns:a16="http://schemas.microsoft.com/office/drawing/2014/main" id="{C8AD15C4-17A1-4D20-A30D-913A27934A98}"/>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61">
                <a:extLst>
                  <a:ext uri="{FF2B5EF4-FFF2-40B4-BE49-F238E27FC236}">
                    <a16:creationId xmlns:a16="http://schemas.microsoft.com/office/drawing/2014/main" id="{53B14BAE-6D30-487C-A35C-CEEAB0526FC6}"/>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4CC007AC-F8AF-47C6-A900-868B5879D788}"/>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E6A3B02F-74FE-439F-AB2D-C6EF6331C160}"/>
              </a:ext>
            </a:extLst>
          </p:cNvPr>
          <p:cNvSpPr>
            <a:spLocks noGrp="1"/>
          </p:cNvSpPr>
          <p:nvPr>
            <p:ph sz="half" idx="10"/>
          </p:nvPr>
        </p:nvSpPr>
        <p:spPr>
          <a:xfrm>
            <a:off x="218859" y="1674000"/>
            <a:ext cx="5788800" cy="43164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6" name="Content Placeholder 3">
            <a:extLst>
              <a:ext uri="{FF2B5EF4-FFF2-40B4-BE49-F238E27FC236}">
                <a16:creationId xmlns:a16="http://schemas.microsoft.com/office/drawing/2014/main" id="{FBA924DC-7418-41D7-8688-B91299655814}"/>
              </a:ext>
            </a:extLst>
          </p:cNvPr>
          <p:cNvSpPr>
            <a:spLocks noGrp="1"/>
          </p:cNvSpPr>
          <p:nvPr>
            <p:ph sz="half" idx="2"/>
          </p:nvPr>
        </p:nvSpPr>
        <p:spPr>
          <a:xfrm>
            <a:off x="6202800" y="1674000"/>
            <a:ext cx="5778000" cy="43164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6" name="Straight Connector 35">
            <a:extLst>
              <a:ext uri="{FF2B5EF4-FFF2-40B4-BE49-F238E27FC236}">
                <a16:creationId xmlns:a16="http://schemas.microsoft.com/office/drawing/2014/main" id="{474DA607-7660-4BC3-BE10-CE82F2344A79}"/>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0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_COLOUR_BG1">
    <p:bg>
      <p:bgPr>
        <a:solidFill>
          <a:srgbClr val="335E6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8E21D1-D3AB-467C-827A-60A3C231CE6D}"/>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4EECD27-029B-4C0A-8414-E1DCA07598E9}"/>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FD2C6DB2-558F-4C84-B5E0-4624E082FC47}"/>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966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_COLOUR_BG2">
    <p:bg>
      <p:bgPr>
        <a:solidFill>
          <a:srgbClr val="8197A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4D428-23AE-4B01-BE91-F59947AAFD88}"/>
              </a:ext>
            </a:extLst>
          </p:cNvPr>
          <p:cNvSpPr>
            <a:spLocks noGrp="1"/>
          </p:cNvSpPr>
          <p:nvPr>
            <p:ph type="title" hasCustomPrompt="1"/>
          </p:nvPr>
        </p:nvSpPr>
        <p:spPr>
          <a:xfrm>
            <a:off x="216000" y="154800"/>
            <a:ext cx="10108800" cy="565200"/>
          </a:xfrm>
        </p:spPr>
        <p:txBody>
          <a:bodyPr/>
          <a:lstStyle>
            <a:lvl1pPr>
              <a:defRPr sz="3000"/>
            </a:lvl1pPr>
          </a:lstStyle>
          <a:p>
            <a:r>
              <a:rPr lang="en-GB" alt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9536C13B-CB48-4EFE-B92B-E0DF778BBE58}"/>
              </a:ext>
            </a:extLst>
          </p:cNvPr>
          <p:cNvSpPr>
            <a:spLocks noGrp="1"/>
          </p:cNvSpPr>
          <p:nvPr>
            <p:ph idx="1"/>
          </p:nvPr>
        </p:nvSpPr>
        <p:spPr>
          <a:xfrm>
            <a:off x="219600" y="882000"/>
            <a:ext cx="11764800" cy="5328000"/>
          </a:xfrm>
        </p:spPr>
        <p:txBody>
          <a:bodyPr/>
          <a:lstStyle>
            <a:lvl1pPr>
              <a:defRPr sz="1800">
                <a:solidFill>
                  <a:srgbClr val="335E6F"/>
                </a:solidFill>
              </a:defRPr>
            </a:lvl1pPr>
            <a:lvl2pPr>
              <a:defRPr sz="1800">
                <a:solidFill>
                  <a:srgbClr val="335E6F"/>
                </a:solidFill>
              </a:defRPr>
            </a:lvl2pPr>
            <a:lvl3pPr>
              <a:defRPr sz="1800">
                <a:solidFill>
                  <a:srgbClr val="335E6F"/>
                </a:solidFill>
              </a:defRPr>
            </a:lvl3pPr>
            <a:lvl4pPr>
              <a:defRPr sz="1800">
                <a:solidFill>
                  <a:srgbClr val="335E6F"/>
                </a:solidFill>
              </a:defRPr>
            </a:lvl4pPr>
            <a:lvl5pPr>
              <a:defRPr sz="1800">
                <a:solidFill>
                  <a:srgbClr val="335E6F"/>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E39F78FA-F6D0-43E1-8D5E-F43274ADA42E}"/>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Box 34">
            <a:extLst>
              <a:ext uri="{FF2B5EF4-FFF2-40B4-BE49-F238E27FC236}">
                <a16:creationId xmlns:a16="http://schemas.microsoft.com/office/drawing/2014/main" id="{EAF7257E-F8F1-46E7-AB31-BEECBE97600D}"/>
              </a:ext>
            </a:extLst>
          </p:cNvPr>
          <p:cNvSpPr txBox="1">
            <a:spLocks noChangeArrowheads="1"/>
          </p:cNvSpPr>
          <p:nvPr userDrawn="1"/>
        </p:nvSpPr>
        <p:spPr bwMode="auto">
          <a:xfrm>
            <a:off x="11680525" y="6202800"/>
            <a:ext cx="275075"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chemeClr val="bg1"/>
                </a:solidFill>
                <a:latin typeface="Arial" panose="020B0604020202020204" pitchFamily="34" charset="0"/>
                <a:cs typeface="Arial" panose="020B0604020202020204" pitchFamily="34" charset="0"/>
              </a:rPr>
              <a:t>‹N›</a:t>
            </a:fld>
            <a:endParaRPr lang="en-GB" sz="800" noProof="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7609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_COLOUR_BG3">
    <p:bg>
      <p:bgPr>
        <a:solidFill>
          <a:srgbClr val="008E7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AEE28F-8201-4291-B91D-87424F6B0F90}"/>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56958D4-DB1F-4336-9FAC-F1310EA70DC0}"/>
              </a:ext>
            </a:extLst>
          </p:cNvPr>
          <p:cNvSpPr>
            <a:spLocks noGrp="1"/>
          </p:cNvSpPr>
          <p:nvPr>
            <p:ph idx="1"/>
          </p:nvPr>
        </p:nvSpPr>
        <p:spPr>
          <a:xfrm>
            <a:off x="218860" y="882000"/>
            <a:ext cx="11764800" cy="5328000"/>
          </a:xfrm>
        </p:spPr>
        <p:txBody>
          <a:bodyPr/>
          <a:lstStyle>
            <a:lvl1pPr>
              <a:defRPr sz="1800">
                <a:solidFill>
                  <a:srgbClr val="76C8AE"/>
                </a:solidFill>
              </a:defRPr>
            </a:lvl1pPr>
            <a:lvl2pPr>
              <a:defRPr sz="1800">
                <a:solidFill>
                  <a:srgbClr val="76C8AE"/>
                </a:solidFill>
              </a:defRPr>
            </a:lvl2pPr>
            <a:lvl3pPr>
              <a:defRPr sz="1800">
                <a:solidFill>
                  <a:srgbClr val="76C8AE"/>
                </a:solidFill>
              </a:defRPr>
            </a:lvl3pPr>
            <a:lvl4pPr>
              <a:defRPr sz="1800">
                <a:solidFill>
                  <a:srgbClr val="76C8AE"/>
                </a:solidFill>
              </a:defRPr>
            </a:lvl4pPr>
            <a:lvl5pPr>
              <a:defRPr sz="1800">
                <a:solidFill>
                  <a:srgbClr val="76C8AE"/>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6" name="Straight Connector 5">
            <a:extLst>
              <a:ext uri="{FF2B5EF4-FFF2-40B4-BE49-F238E27FC236}">
                <a16:creationId xmlns:a16="http://schemas.microsoft.com/office/drawing/2014/main" id="{A4F35ECC-E470-43DD-98A9-B01624008E8A}"/>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0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_COLOUR_BG4">
    <p:bg>
      <p:bgPr>
        <a:solidFill>
          <a:srgbClr val="96013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9134E1-D455-4C26-B381-3FC697018EB2}"/>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F4CBCA6-6806-4F98-BCC6-89DD1EF3B10B}"/>
              </a:ext>
            </a:extLst>
          </p:cNvPr>
          <p:cNvSpPr>
            <a:spLocks noGrp="1"/>
          </p:cNvSpPr>
          <p:nvPr>
            <p:ph idx="1"/>
          </p:nvPr>
        </p:nvSpPr>
        <p:spPr>
          <a:xfrm>
            <a:off x="218860" y="882000"/>
            <a:ext cx="11764800" cy="5328000"/>
          </a:xfrm>
        </p:spPr>
        <p:txBody>
          <a:bodyPr/>
          <a:lstStyle>
            <a:lvl1pPr>
              <a:defRPr>
                <a:solidFill>
                  <a:srgbClr val="F1666A"/>
                </a:solidFill>
              </a:defRPr>
            </a:lvl1pPr>
            <a:lvl2pPr>
              <a:defRPr>
                <a:solidFill>
                  <a:srgbClr val="F1666A"/>
                </a:solidFill>
              </a:defRPr>
            </a:lvl2pPr>
            <a:lvl3pPr>
              <a:defRPr>
                <a:solidFill>
                  <a:srgbClr val="F1666A"/>
                </a:solidFill>
              </a:defRPr>
            </a:lvl3pPr>
            <a:lvl4pPr>
              <a:defRPr>
                <a:solidFill>
                  <a:srgbClr val="F1666A"/>
                </a:solidFill>
              </a:defRPr>
            </a:lvl4pPr>
            <a:lvl5pPr>
              <a:defRPr>
                <a:solidFill>
                  <a:srgbClr val="F1666A"/>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6" name="Straight Connector 5">
            <a:extLst>
              <a:ext uri="{FF2B5EF4-FFF2-40B4-BE49-F238E27FC236}">
                <a16:creationId xmlns:a16="http://schemas.microsoft.com/office/drawing/2014/main" id="{4B574315-B7CB-4D67-938B-343DBD8D47E1}"/>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57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_COLOUR_BG5">
    <p:bg>
      <p:bgPr>
        <a:solidFill>
          <a:srgbClr val="F4792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E46C08-64B4-42D6-AF34-8AC1C34A0CF1}"/>
              </a:ext>
            </a:extLst>
          </p:cNvPr>
          <p:cNvSpPr>
            <a:spLocks noGrp="1"/>
          </p:cNvSpPr>
          <p:nvPr>
            <p:ph type="title" hasCustomPrompt="1"/>
          </p:nvPr>
        </p:nvSpPr>
        <p:spPr>
          <a:xfrm>
            <a:off x="216000" y="154800"/>
            <a:ext cx="10108800" cy="565200"/>
          </a:xfrm>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6E29B6CC-D6D4-4607-B2F0-95D88CF48646}"/>
              </a:ext>
            </a:extLst>
          </p:cNvPr>
          <p:cNvSpPr>
            <a:spLocks noGrp="1"/>
          </p:cNvSpPr>
          <p:nvPr>
            <p:ph idx="1" hasCustomPrompt="1"/>
          </p:nvPr>
        </p:nvSpPr>
        <p:spPr>
          <a:xfrm>
            <a:off x="218860" y="882000"/>
            <a:ext cx="11764800" cy="5328000"/>
          </a:xfrm>
        </p:spPr>
        <p:txBody>
          <a:bodyPr/>
          <a:lstStyle>
            <a:lvl1pPr>
              <a:defRPr sz="1800">
                <a:solidFill>
                  <a:srgbClr val="FFCC4E"/>
                </a:solidFill>
              </a:defRPr>
            </a:lvl1pPr>
            <a:lvl2pPr>
              <a:defRPr sz="1800">
                <a:solidFill>
                  <a:srgbClr val="FFCC4E"/>
                </a:solidFill>
              </a:defRPr>
            </a:lvl2pPr>
            <a:lvl3pPr>
              <a:defRPr sz="1800">
                <a:solidFill>
                  <a:srgbClr val="FFCC4E"/>
                </a:solidFill>
              </a:defRPr>
            </a:lvl3pPr>
            <a:lvl4pPr>
              <a:defRPr sz="1800">
                <a:solidFill>
                  <a:srgbClr val="FFCC4E"/>
                </a:solidFill>
              </a:defRPr>
            </a:lvl4pPr>
            <a:lvl5pPr>
              <a:defRPr sz="1800">
                <a:solidFill>
                  <a:srgbClr val="FFCC4E"/>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err="1"/>
              <a:t>fth</a:t>
            </a:r>
            <a:r>
              <a:rPr lang="en-GB" noProof="0" dirty="0"/>
              <a:t> level</a:t>
            </a:r>
          </a:p>
        </p:txBody>
      </p:sp>
      <p:cxnSp>
        <p:nvCxnSpPr>
          <p:cNvPr id="5" name="Straight Connector 4">
            <a:extLst>
              <a:ext uri="{FF2B5EF4-FFF2-40B4-BE49-F238E27FC236}">
                <a16:creationId xmlns:a16="http://schemas.microsoft.com/office/drawing/2014/main" id="{8629367B-34A8-4563-A1F3-2FC66FD3EB06}"/>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69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_COLOUR_BG6">
    <p:bg>
      <p:bgPr>
        <a:solidFill>
          <a:srgbClr val="00619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5B35B1-EFE6-4875-B916-1BC8765B59D5}"/>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08032693-5FF5-4EE9-BE3E-903A4B28FE4D}"/>
              </a:ext>
            </a:extLst>
          </p:cNvPr>
          <p:cNvSpPr>
            <a:spLocks noGrp="1"/>
          </p:cNvSpPr>
          <p:nvPr>
            <p:ph idx="1"/>
          </p:nvPr>
        </p:nvSpPr>
        <p:spPr>
          <a:xfrm>
            <a:off x="218860" y="882000"/>
            <a:ext cx="11764800" cy="5328000"/>
          </a:xfrm>
        </p:spPr>
        <p:txBody>
          <a:bodyPr/>
          <a:lstStyle>
            <a:lvl1pPr>
              <a:defRPr sz="1800">
                <a:solidFill>
                  <a:srgbClr val="009BDB"/>
                </a:solidFill>
              </a:defRPr>
            </a:lvl1pPr>
            <a:lvl2pPr>
              <a:defRPr sz="1800">
                <a:solidFill>
                  <a:srgbClr val="009BDB"/>
                </a:solidFill>
              </a:defRPr>
            </a:lvl2pPr>
            <a:lvl3pPr>
              <a:defRPr sz="1800">
                <a:solidFill>
                  <a:srgbClr val="009BDB"/>
                </a:solidFill>
              </a:defRPr>
            </a:lvl3pPr>
            <a:lvl4pPr>
              <a:defRPr sz="1800">
                <a:solidFill>
                  <a:srgbClr val="009BDB"/>
                </a:solidFill>
              </a:defRPr>
            </a:lvl4pPr>
            <a:lvl5pPr>
              <a:defRPr sz="1800">
                <a:solidFill>
                  <a:srgbClr val="009BDB"/>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FE75EAA0-B23C-4CF3-8040-68232CDD55A5}"/>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60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_CLOSING1">
    <p:bg>
      <p:bgPr>
        <a:solidFill>
          <a:srgbClr val="003249"/>
        </a:solidFill>
        <a:effectLst/>
      </p:bgPr>
    </p:bg>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9F9D6BA-4369-4A77-B906-1DB3998CAEE6}"/>
              </a:ext>
            </a:extLst>
          </p:cNvPr>
          <p:cNvSpPr/>
          <p:nvPr userDrawn="1"/>
        </p:nvSpPr>
        <p:spPr>
          <a:xfrm>
            <a:off x="0" y="0"/>
            <a:ext cx="12277314" cy="6858000"/>
          </a:xfrm>
          <a:prstGeom prst="rect">
            <a:avLst/>
          </a:prstGeom>
          <a:solidFill>
            <a:srgbClr val="335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C1D3BEF3-BA94-4314-8B5C-E1B50DD15057}"/>
              </a:ext>
            </a:extLst>
          </p:cNvPr>
          <p:cNvSpPr/>
          <p:nvPr userDrawn="1"/>
        </p:nvSpPr>
        <p:spPr>
          <a:xfrm flipH="1">
            <a:off x="4699115" y="2011304"/>
            <a:ext cx="2827109" cy="2819035"/>
          </a:xfrm>
          <a:prstGeom prst="rect">
            <a:avLst/>
          </a:prstGeom>
          <a:solidFill>
            <a:srgbClr val="003249"/>
          </a:solidFill>
          <a:ln w="9525">
            <a:solidFill>
              <a:srgbClr val="003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2"/>
          </a:p>
        </p:txBody>
      </p:sp>
      <p:sp>
        <p:nvSpPr>
          <p:cNvPr id="10" name="Subtitle 2">
            <a:extLst>
              <a:ext uri="{FF2B5EF4-FFF2-40B4-BE49-F238E27FC236}">
                <a16:creationId xmlns:a16="http://schemas.microsoft.com/office/drawing/2014/main" id="{39F16787-8A53-41D0-B7DB-805E3E72C17B}"/>
              </a:ext>
            </a:extLst>
          </p:cNvPr>
          <p:cNvSpPr txBox="1">
            <a:spLocks/>
          </p:cNvSpPr>
          <p:nvPr userDrawn="1"/>
        </p:nvSpPr>
        <p:spPr>
          <a:xfrm>
            <a:off x="4699115" y="4524207"/>
            <a:ext cx="2820471" cy="314495"/>
          </a:xfrm>
          <a:prstGeom prst="rect">
            <a:avLst/>
          </a:prstGeom>
        </p:spPr>
        <p:txBody>
          <a:bodyPr vert="horz" lIns="66151" tIns="33076" rIns="66151" bIns="33076"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endParaRPr lang="en-GB" sz="1013">
              <a:solidFill>
                <a:srgbClr val="8197A6"/>
              </a:solidFill>
              <a:latin typeface="Arial" charset="0"/>
              <a:ea typeface="Arial" charset="0"/>
              <a:cs typeface="Arial" charset="0"/>
            </a:endParaRPr>
          </a:p>
        </p:txBody>
      </p:sp>
      <p:sp>
        <p:nvSpPr>
          <p:cNvPr id="11" name="Text Placeholder 2">
            <a:extLst>
              <a:ext uri="{FF2B5EF4-FFF2-40B4-BE49-F238E27FC236}">
                <a16:creationId xmlns:a16="http://schemas.microsoft.com/office/drawing/2014/main" id="{C7BEF393-6511-46BA-9E6C-1CDE034CBF68}"/>
              </a:ext>
            </a:extLst>
          </p:cNvPr>
          <p:cNvSpPr>
            <a:spLocks noGrp="1"/>
          </p:cNvSpPr>
          <p:nvPr>
            <p:ph type="body" idx="14"/>
          </p:nvPr>
        </p:nvSpPr>
        <p:spPr>
          <a:xfrm>
            <a:off x="4699115" y="2041527"/>
            <a:ext cx="2827111" cy="2359024"/>
          </a:xfrm>
          <a:prstGeom prst="rect">
            <a:avLst/>
          </a:prstGeom>
        </p:spPr>
        <p:txBody>
          <a:bodyPr anchor="t">
            <a:normAutofit/>
          </a:bodyPr>
          <a:lstStyle>
            <a:lvl1pPr marL="0" indent="0" algn="l">
              <a:buNone/>
              <a:defRPr sz="2140" b="0" baseline="0">
                <a:solidFill>
                  <a:schemeClr val="bg1"/>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a:t>Click to edit Master text styles</a:t>
            </a:r>
          </a:p>
        </p:txBody>
      </p:sp>
      <p:sp>
        <p:nvSpPr>
          <p:cNvPr id="12" name="Subtitle 2">
            <a:extLst>
              <a:ext uri="{FF2B5EF4-FFF2-40B4-BE49-F238E27FC236}">
                <a16:creationId xmlns:a16="http://schemas.microsoft.com/office/drawing/2014/main" id="{142739B0-932D-4E43-A871-586E86D63CDA}"/>
              </a:ext>
            </a:extLst>
          </p:cNvPr>
          <p:cNvSpPr txBox="1">
            <a:spLocks/>
          </p:cNvSpPr>
          <p:nvPr userDrawn="1"/>
        </p:nvSpPr>
        <p:spPr>
          <a:xfrm>
            <a:off x="4699115" y="1740025"/>
            <a:ext cx="2827111" cy="261521"/>
          </a:xfrm>
          <a:prstGeom prst="rect">
            <a:avLst/>
          </a:prstGeom>
        </p:spPr>
        <p:txBody>
          <a:bodyPr vert="horz" lIns="66151" tIns="33076" rIns="66151" bIns="33076"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GB" sz="796">
                <a:solidFill>
                  <a:schemeClr val="bg1"/>
                </a:solidFill>
                <a:latin typeface="Arial" charset="0"/>
                <a:ea typeface="Arial" charset="0"/>
                <a:cs typeface="Arial" charset="0"/>
              </a:rPr>
              <a:t>Produced by</a:t>
            </a:r>
            <a:endParaRPr lang="en-US" sz="796">
              <a:solidFill>
                <a:schemeClr val="bg1"/>
              </a:solidFill>
              <a:latin typeface="Arial" charset="0"/>
              <a:ea typeface="Arial" charset="0"/>
              <a:cs typeface="Arial" charset="0"/>
            </a:endParaRPr>
          </a:p>
        </p:txBody>
      </p:sp>
      <p:sp>
        <p:nvSpPr>
          <p:cNvPr id="13" name="Text Placeholder 2">
            <a:extLst>
              <a:ext uri="{FF2B5EF4-FFF2-40B4-BE49-F238E27FC236}">
                <a16:creationId xmlns:a16="http://schemas.microsoft.com/office/drawing/2014/main" id="{495EE1E9-8C9C-4791-ADEC-8A6CB2EB49B2}"/>
              </a:ext>
            </a:extLst>
          </p:cNvPr>
          <p:cNvSpPr>
            <a:spLocks noGrp="1"/>
          </p:cNvSpPr>
          <p:nvPr>
            <p:ph type="body" idx="15" hasCustomPrompt="1"/>
          </p:nvPr>
        </p:nvSpPr>
        <p:spPr>
          <a:xfrm>
            <a:off x="4699115" y="4406774"/>
            <a:ext cx="2827111" cy="423565"/>
          </a:xfrm>
          <a:prstGeom prst="rect">
            <a:avLst/>
          </a:prstGeom>
        </p:spPr>
        <p:txBody>
          <a:bodyPr anchor="ctr">
            <a:noAutofit/>
          </a:bodyPr>
          <a:lstStyle>
            <a:lvl1pPr marL="0" indent="0" algn="l">
              <a:buNone/>
              <a:defRPr sz="1500" b="0" baseline="0">
                <a:solidFill>
                  <a:schemeClr val="bg1"/>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Tree>
    <p:extLst>
      <p:ext uri="{BB962C8B-B14F-4D97-AF65-F5344CB8AC3E}">
        <p14:creationId xmlns:p14="http://schemas.microsoft.com/office/powerpoint/2010/main" val="2435991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3249"/>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B2B2E7-BCE3-4EC1-AD51-3894C5284DA1}"/>
              </a:ext>
            </a:extLst>
          </p:cNvPr>
          <p:cNvSpPr>
            <a:spLocks noGrp="1"/>
          </p:cNvSpPr>
          <p:nvPr>
            <p:ph type="title" hasCustomPrompt="1"/>
          </p:nvPr>
        </p:nvSpPr>
        <p:spPr>
          <a:xfrm>
            <a:off x="216000" y="154800"/>
            <a:ext cx="10108800" cy="565200"/>
          </a:xfrm>
        </p:spPr>
        <p:txBody>
          <a:bodyPr/>
          <a:lstStyle>
            <a:lvl1pPr algn="l">
              <a:defRPr sz="3000"/>
            </a:lvl1pPr>
          </a:lstStyle>
          <a:p>
            <a:r>
              <a:rPr lang="en-GB" altLang="en-US" noProof="0" dirty="0"/>
              <a:t>CLICK TO EDIT MASTER TITLE STYLE</a:t>
            </a:r>
            <a:endParaRPr lang="en-GB" noProof="0" dirty="0"/>
          </a:p>
        </p:txBody>
      </p:sp>
    </p:spTree>
    <p:extLst>
      <p:ext uri="{BB962C8B-B14F-4D97-AF65-F5344CB8AC3E}">
        <p14:creationId xmlns:p14="http://schemas.microsoft.com/office/powerpoint/2010/main" val="2291853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1">
    <p:spTree>
      <p:nvGrpSpPr>
        <p:cNvPr id="1" name=""/>
        <p:cNvGrpSpPr/>
        <p:nvPr/>
      </p:nvGrpSpPr>
      <p:grpSpPr>
        <a:xfrm>
          <a:off x="0" y="0"/>
          <a:ext cx="0" cy="0"/>
          <a:chOff x="0" y="0"/>
          <a:chExt cx="0" cy="0"/>
        </a:xfrm>
      </p:grpSpPr>
      <p:pic>
        <p:nvPicPr>
          <p:cNvPr id="3" name="Picture 169">
            <a:extLst>
              <a:ext uri="{FF2B5EF4-FFF2-40B4-BE49-F238E27FC236}">
                <a16:creationId xmlns:a16="http://schemas.microsoft.com/office/drawing/2014/main" id="{62C2602F-BC1F-4AC9-8F8F-37D4246EC5C5}"/>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1"/>
            <a:ext cx="12229200" cy="6878925"/>
          </a:xfrm>
          <a:prstGeom prst="rect">
            <a:avLst/>
          </a:prstGeom>
        </p:spPr>
      </p:pic>
      <p:sp>
        <p:nvSpPr>
          <p:cNvPr id="90" name="Rectangle 4">
            <a:extLst>
              <a:ext uri="{FF2B5EF4-FFF2-40B4-BE49-F238E27FC236}">
                <a16:creationId xmlns:a16="http://schemas.microsoft.com/office/drawing/2014/main" id="{FBF93EDD-5149-43C3-AE03-E4F5F512FE93}"/>
              </a:ext>
            </a:extLst>
          </p:cNvPr>
          <p:cNvSpPr/>
          <p:nvPr userDrawn="1"/>
        </p:nvSpPr>
        <p:spPr>
          <a:xfrm>
            <a:off x="1" y="-2"/>
            <a:ext cx="12225338" cy="6878925"/>
          </a:xfrm>
          <a:prstGeom prst="rect">
            <a:avLst/>
          </a:prstGeom>
          <a:solidFill>
            <a:srgbClr val="0032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323" name="Rectangle 2"/>
          <p:cNvSpPr>
            <a:spLocks noGrp="1" noChangeArrowheads="1"/>
          </p:cNvSpPr>
          <p:nvPr>
            <p:ph type="subTitle" idx="1" hasCustomPrompt="1"/>
          </p:nvPr>
        </p:nvSpPr>
        <p:spPr>
          <a:xfrm>
            <a:off x="118699" y="5258117"/>
            <a:ext cx="10627380" cy="381451"/>
          </a:xfrm>
          <a:prstGeom prst="rect">
            <a:avLst/>
          </a:prstGeom>
        </p:spPr>
        <p:txBody>
          <a:bodyPr wrap="square">
            <a:spAutoFit/>
          </a:bodyPr>
          <a:lstStyle>
            <a:lvl1pPr marL="0" indent="0">
              <a:buFont typeface="Verdana" pitchFamily="34" charset="0"/>
              <a:buNone/>
              <a:defRPr sz="1736"/>
            </a:lvl1pPr>
          </a:lstStyle>
          <a:p>
            <a:pPr lvl="0"/>
            <a:r>
              <a:rPr lang="en-GB" noProof="0" dirty="0" err="1"/>
              <a:t>SubTitle</a:t>
            </a:r>
            <a:endParaRPr lang="en-GB" noProof="0" dirty="0"/>
          </a:p>
        </p:txBody>
      </p:sp>
      <p:sp>
        <p:nvSpPr>
          <p:cNvPr id="56325" name="Rectangle 6"/>
          <p:cNvSpPr>
            <a:spLocks noGrp="1" noChangeArrowheads="1"/>
          </p:cNvSpPr>
          <p:nvPr>
            <p:ph type="ctrTitle" hasCustomPrompt="1"/>
          </p:nvPr>
        </p:nvSpPr>
        <p:spPr>
          <a:xfrm>
            <a:off x="126000" y="3421831"/>
            <a:ext cx="10625007" cy="567399"/>
          </a:xfrm>
          <a:prstGeom prst="rect">
            <a:avLst/>
          </a:prstGeom>
        </p:spPr>
        <p:txBody>
          <a:bodyPr/>
          <a:lstStyle>
            <a:lvl1pPr algn="l">
              <a:defRPr sz="3087">
                <a:solidFill>
                  <a:schemeClr val="bg1"/>
                </a:solidFill>
              </a:defRPr>
            </a:lvl1pPr>
          </a:lstStyle>
          <a:p>
            <a:pPr lvl="0"/>
            <a:r>
              <a:rPr lang="en-GB" noProof="0" dirty="0"/>
              <a:t>NAME YOUR PRESENTATION</a:t>
            </a:r>
          </a:p>
        </p:txBody>
      </p:sp>
      <p:sp>
        <p:nvSpPr>
          <p:cNvPr id="56347"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cxnSp>
        <p:nvCxnSpPr>
          <p:cNvPr id="121" name="Straight Connector 64">
            <a:extLst>
              <a:ext uri="{FF2B5EF4-FFF2-40B4-BE49-F238E27FC236}">
                <a16:creationId xmlns:a16="http://schemas.microsoft.com/office/drawing/2014/main" id="{6B88ADAB-0C9C-4BC9-A42C-A57312626145}"/>
              </a:ext>
            </a:extLst>
          </p:cNvPr>
          <p:cNvCxnSpPr>
            <a:cxnSpLocks/>
          </p:cNvCxnSpPr>
          <p:nvPr userDrawn="1"/>
        </p:nvCxnSpPr>
        <p:spPr>
          <a:xfrm>
            <a:off x="222041" y="6422971"/>
            <a:ext cx="11768092"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 Box 24">
            <a:extLst>
              <a:ext uri="{FF2B5EF4-FFF2-40B4-BE49-F238E27FC236}">
                <a16:creationId xmlns:a16="http://schemas.microsoft.com/office/drawing/2014/main" id="{7D33984A-D43C-428F-AB4A-04E5B59FAE71}"/>
              </a:ext>
            </a:extLst>
          </p:cNvPr>
          <p:cNvSpPr txBox="1">
            <a:spLocks noChangeArrowheads="1"/>
          </p:cNvSpPr>
          <p:nvPr userDrawn="1"/>
        </p:nvSpPr>
        <p:spPr bwMode="auto">
          <a:xfrm>
            <a:off x="11833582" y="5406990"/>
            <a:ext cx="227947" cy="276999"/>
          </a:xfrm>
          <a:prstGeom prst="rect">
            <a:avLst/>
          </a:prstGeom>
          <a:noFill/>
          <a:ln>
            <a:noFill/>
          </a:ln>
          <a:effectLst/>
        </p:spPr>
        <p:txBody>
          <a:bodyPr wrap="none">
            <a:spAutoFit/>
          </a:bodyPr>
          <a:lstStyle/>
          <a:p>
            <a:pPr algn="r">
              <a:spcBef>
                <a:spcPts val="0"/>
              </a:spcBef>
            </a:pPr>
            <a:r>
              <a:rPr lang="en-GB" sz="1200">
                <a:solidFill>
                  <a:schemeClr val="bg1"/>
                </a:solidFill>
                <a:latin typeface="Arial" panose="020B0604020202020204" pitchFamily="34" charset="0"/>
                <a:cs typeface="Arial" panose="020B0604020202020204" pitchFamily="34" charset="0"/>
              </a:rPr>
              <a:t> </a:t>
            </a:r>
          </a:p>
        </p:txBody>
      </p:sp>
      <p:sp>
        <p:nvSpPr>
          <p:cNvPr id="44" name="Text Box 25">
            <a:extLst>
              <a:ext uri="{FF2B5EF4-FFF2-40B4-BE49-F238E27FC236}">
                <a16:creationId xmlns:a16="http://schemas.microsoft.com/office/drawing/2014/main" id="{7AB46881-5DF0-4A35-AA27-0D32ECF82359}"/>
              </a:ext>
            </a:extLst>
          </p:cNvPr>
          <p:cNvSpPr txBox="1">
            <a:spLocks noChangeArrowheads="1"/>
          </p:cNvSpPr>
          <p:nvPr userDrawn="1"/>
        </p:nvSpPr>
        <p:spPr bwMode="auto">
          <a:xfrm>
            <a:off x="11811453" y="6156809"/>
            <a:ext cx="227948" cy="276999"/>
          </a:xfrm>
          <a:prstGeom prst="rect">
            <a:avLst/>
          </a:prstGeom>
          <a:noFill/>
          <a:ln>
            <a:noFill/>
          </a:ln>
          <a:effectLst/>
        </p:spPr>
        <p:txBody>
          <a:bodyPr wrap="none">
            <a:spAutoFit/>
          </a:bodyPr>
          <a:lstStyle/>
          <a:p>
            <a:pPr algn="r">
              <a:spcBef>
                <a:spcPts val="0"/>
              </a:spcBef>
            </a:pPr>
            <a:r>
              <a:rPr lang="en-GB" sz="1200">
                <a:solidFill>
                  <a:schemeClr val="bg1"/>
                </a:solidFill>
                <a:latin typeface="Arial" panose="020B0604020202020204" pitchFamily="34" charset="0"/>
                <a:cs typeface="Arial" panose="020B0604020202020204" pitchFamily="34" charset="0"/>
              </a:rPr>
              <a:t> </a:t>
            </a:r>
          </a:p>
        </p:txBody>
      </p:sp>
      <p:sp>
        <p:nvSpPr>
          <p:cNvPr id="45" name="Text Box 99">
            <a:extLst>
              <a:ext uri="{FF2B5EF4-FFF2-40B4-BE49-F238E27FC236}">
                <a16:creationId xmlns:a16="http://schemas.microsoft.com/office/drawing/2014/main" id="{D9FE3E1C-24B3-4F63-846C-260B4220AAC5}"/>
              </a:ext>
            </a:extLst>
          </p:cNvPr>
          <p:cNvSpPr/>
          <p:nvPr userDrawn="1"/>
        </p:nvSpPr>
        <p:spPr>
          <a:xfrm>
            <a:off x="11125001" y="5811879"/>
            <a:ext cx="914400" cy="217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200">
                <a:latin typeface="Arial" panose="020B0604020202020204" pitchFamily="34" charset="0"/>
                <a:cs typeface="Arial" panose="020B0604020202020204" pitchFamily="34" charset="0"/>
              </a:rPr>
              <a:t> </a:t>
            </a:r>
          </a:p>
        </p:txBody>
      </p:sp>
      <p:sp>
        <p:nvSpPr>
          <p:cNvPr id="10" name="Text Box 58"/>
          <p:cNvSpPr txBox="1">
            <a:spLocks noChangeArrowheads="1"/>
          </p:cNvSpPr>
          <p:nvPr userDrawn="1"/>
        </p:nvSpPr>
        <p:spPr bwMode="auto">
          <a:xfrm>
            <a:off x="223200" y="6213933"/>
            <a:ext cx="670695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b">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ESA UNCLASSIFIED - For ESA Official Use Only</a:t>
            </a:r>
          </a:p>
        </p:txBody>
      </p:sp>
      <p:sp>
        <p:nvSpPr>
          <p:cNvPr id="4" name="Text Box 34">
            <a:extLst>
              <a:ext uri="{FF2B5EF4-FFF2-40B4-BE49-F238E27FC236}">
                <a16:creationId xmlns:a16="http://schemas.microsoft.com/office/drawing/2014/main" id="{936521E2-36D7-4AF3-B70B-FA4D9649E46F}"/>
              </a:ext>
            </a:extLst>
          </p:cNvPr>
          <p:cNvSpPr txBox="1">
            <a:spLocks noChangeArrowheads="1"/>
          </p:cNvSpPr>
          <p:nvPr userDrawn="1"/>
        </p:nvSpPr>
        <p:spPr bwMode="auto">
          <a:xfrm>
            <a:off x="11664495" y="6202800"/>
            <a:ext cx="291105"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chemeClr val="bg1"/>
                </a:solidFill>
                <a:latin typeface="Arial" panose="020B0604020202020204" pitchFamily="34" charset="0"/>
                <a:cs typeface="Arial" panose="020B0604020202020204" pitchFamily="34" charset="0"/>
              </a:rPr>
              <a:t>‹N›</a:t>
            </a:fld>
            <a:endParaRPr lang="en-GB" sz="800" noProof="1">
              <a:solidFill>
                <a:schemeClr val="bg1"/>
              </a:solidFill>
              <a:latin typeface="Arial" panose="020B0604020202020204" pitchFamily="34" charset="0"/>
              <a:cs typeface="Arial" panose="020B0604020202020204" pitchFamily="34" charset="0"/>
            </a:endParaRPr>
          </a:p>
        </p:txBody>
      </p:sp>
      <p:pic>
        <p:nvPicPr>
          <p:cNvPr id="63" name="Picture 6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pic>
        <p:nvPicPr>
          <p:cNvPr id="102" name="Picture 5">
            <a:extLst>
              <a:ext uri="{FF2B5EF4-FFF2-40B4-BE49-F238E27FC236}">
                <a16:creationId xmlns:a16="http://schemas.microsoft.com/office/drawing/2014/main" id="{EA088D67-7B06-4281-990B-01FE6467697E}"/>
              </a:ext>
            </a:extLst>
          </p:cNvPr>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10342800" y="6584400"/>
            <a:ext cx="1641396" cy="104400"/>
          </a:xfrm>
          <a:prstGeom prst="rect">
            <a:avLst/>
          </a:prstGeom>
        </p:spPr>
      </p:pic>
      <p:grpSp>
        <p:nvGrpSpPr>
          <p:cNvPr id="103" name="Group 102">
            <a:extLst>
              <a:ext uri="{FF2B5EF4-FFF2-40B4-BE49-F238E27FC236}">
                <a16:creationId xmlns:a16="http://schemas.microsoft.com/office/drawing/2014/main" id="{19DCE5D3-3F74-4C13-8E09-44DB18F4C3D5}"/>
              </a:ext>
            </a:extLst>
          </p:cNvPr>
          <p:cNvGrpSpPr/>
          <p:nvPr userDrawn="1"/>
        </p:nvGrpSpPr>
        <p:grpSpPr>
          <a:xfrm>
            <a:off x="226688" y="6569736"/>
            <a:ext cx="9628745" cy="144114"/>
            <a:chOff x="1076500" y="4469696"/>
            <a:chExt cx="9628745" cy="144114"/>
          </a:xfrm>
        </p:grpSpPr>
        <p:pic>
          <p:nvPicPr>
            <p:cNvPr id="104" name="Picture 103" descr="de.png">
              <a:extLst>
                <a:ext uri="{FF2B5EF4-FFF2-40B4-BE49-F238E27FC236}">
                  <a16:creationId xmlns:a16="http://schemas.microsoft.com/office/drawing/2014/main" id="{3A4260BD-01B7-4D8E-9922-2CE5028C2F2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105" name="Picture 104" descr="at.png">
              <a:extLst>
                <a:ext uri="{FF2B5EF4-FFF2-40B4-BE49-F238E27FC236}">
                  <a16:creationId xmlns:a16="http://schemas.microsoft.com/office/drawing/2014/main" id="{6168E1F9-4609-4ED5-8068-D9D03D832F8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106" name="Picture 105" descr="be.png">
              <a:extLst>
                <a:ext uri="{FF2B5EF4-FFF2-40B4-BE49-F238E27FC236}">
                  <a16:creationId xmlns:a16="http://schemas.microsoft.com/office/drawing/2014/main" id="{4502FBE0-65AF-4E59-B981-4E7624B389D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107" name="Picture 106" descr="dk.png">
              <a:extLst>
                <a:ext uri="{FF2B5EF4-FFF2-40B4-BE49-F238E27FC236}">
                  <a16:creationId xmlns:a16="http://schemas.microsoft.com/office/drawing/2014/main" id="{5237AD26-358E-4B70-ABCB-17594189F8C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108" name="Picture 107" descr="es.png">
              <a:extLst>
                <a:ext uri="{FF2B5EF4-FFF2-40B4-BE49-F238E27FC236}">
                  <a16:creationId xmlns:a16="http://schemas.microsoft.com/office/drawing/2014/main" id="{F31C598F-B4E8-4CE6-A75F-EF9E80BC008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109" name="Picture 108" descr="ee.png">
              <a:extLst>
                <a:ext uri="{FF2B5EF4-FFF2-40B4-BE49-F238E27FC236}">
                  <a16:creationId xmlns:a16="http://schemas.microsoft.com/office/drawing/2014/main" id="{1BB5D66F-A13A-456F-8BCB-735348E8666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110" name="Picture 109" descr="fi.png">
              <a:extLst>
                <a:ext uri="{FF2B5EF4-FFF2-40B4-BE49-F238E27FC236}">
                  <a16:creationId xmlns:a16="http://schemas.microsoft.com/office/drawing/2014/main" id="{48FF0F31-B335-43B6-AF7B-97C2F92A48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111" name="Picture 110" descr="fr.png">
              <a:extLst>
                <a:ext uri="{FF2B5EF4-FFF2-40B4-BE49-F238E27FC236}">
                  <a16:creationId xmlns:a16="http://schemas.microsoft.com/office/drawing/2014/main" id="{03D4E83D-EB3D-4B40-9182-609C8B728AA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112" name="Picture 111" descr="gr.png">
              <a:extLst>
                <a:ext uri="{FF2B5EF4-FFF2-40B4-BE49-F238E27FC236}">
                  <a16:creationId xmlns:a16="http://schemas.microsoft.com/office/drawing/2014/main" id="{7D5313BF-5FD3-43AC-94FA-E20A45BFD1F6}"/>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113" name="Picture 112" descr="hu.png">
              <a:extLst>
                <a:ext uri="{FF2B5EF4-FFF2-40B4-BE49-F238E27FC236}">
                  <a16:creationId xmlns:a16="http://schemas.microsoft.com/office/drawing/2014/main" id="{2D3F3D11-359A-4CEF-9765-0CD6282C37D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114" name="Picture 113" descr="ie.png">
              <a:extLst>
                <a:ext uri="{FF2B5EF4-FFF2-40B4-BE49-F238E27FC236}">
                  <a16:creationId xmlns:a16="http://schemas.microsoft.com/office/drawing/2014/main" id="{22C8CA19-2746-4467-9F06-65339B4041F6}"/>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115" name="Picture 114" descr="it.png">
              <a:extLst>
                <a:ext uri="{FF2B5EF4-FFF2-40B4-BE49-F238E27FC236}">
                  <a16:creationId xmlns:a16="http://schemas.microsoft.com/office/drawing/2014/main" id="{2B02C6AE-3739-4CDD-AE6E-E0D1E55F8A0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116" name="Picture 115" descr="lu.png">
              <a:extLst>
                <a:ext uri="{FF2B5EF4-FFF2-40B4-BE49-F238E27FC236}">
                  <a16:creationId xmlns:a16="http://schemas.microsoft.com/office/drawing/2014/main" id="{913F4680-616C-46F9-89BE-5AF2D7D60E1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117" name="Picture 116" descr="no.png">
              <a:extLst>
                <a:ext uri="{FF2B5EF4-FFF2-40B4-BE49-F238E27FC236}">
                  <a16:creationId xmlns:a16="http://schemas.microsoft.com/office/drawing/2014/main" id="{4FA18458-E1F4-4763-9693-93AE905DEC82}"/>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118" name="Picture 117" descr="nl.png">
              <a:extLst>
                <a:ext uri="{FF2B5EF4-FFF2-40B4-BE49-F238E27FC236}">
                  <a16:creationId xmlns:a16="http://schemas.microsoft.com/office/drawing/2014/main" id="{377707AF-6025-4906-A247-F104B85597A1}"/>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119" name="Picture 118" descr="pl.png">
              <a:extLst>
                <a:ext uri="{FF2B5EF4-FFF2-40B4-BE49-F238E27FC236}">
                  <a16:creationId xmlns:a16="http://schemas.microsoft.com/office/drawing/2014/main" id="{1CDBEA3F-04E3-448D-9444-69002565F070}"/>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120" name="Picture 119" descr="pt.png">
              <a:extLst>
                <a:ext uri="{FF2B5EF4-FFF2-40B4-BE49-F238E27FC236}">
                  <a16:creationId xmlns:a16="http://schemas.microsoft.com/office/drawing/2014/main" id="{FC6BD758-91DA-4984-9E3B-1FA7C539713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122" name="Picture 121" descr="cz.png">
              <a:extLst>
                <a:ext uri="{FF2B5EF4-FFF2-40B4-BE49-F238E27FC236}">
                  <a16:creationId xmlns:a16="http://schemas.microsoft.com/office/drawing/2014/main" id="{ED125281-AF46-4287-A146-F3635458992E}"/>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123" name="Picture 122" descr="ro.png">
              <a:extLst>
                <a:ext uri="{FF2B5EF4-FFF2-40B4-BE49-F238E27FC236}">
                  <a16:creationId xmlns:a16="http://schemas.microsoft.com/office/drawing/2014/main" id="{023C3C08-8275-4C29-AB23-8E66CB5F6DAB}"/>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124" name="Picture 123" descr="se.png">
              <a:extLst>
                <a:ext uri="{FF2B5EF4-FFF2-40B4-BE49-F238E27FC236}">
                  <a16:creationId xmlns:a16="http://schemas.microsoft.com/office/drawing/2014/main" id="{04EEA30F-14B9-4A5F-BD21-8D8CB273E9E1}"/>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125" name="Picture 124" descr="ch.png">
              <a:extLst>
                <a:ext uri="{FF2B5EF4-FFF2-40B4-BE49-F238E27FC236}">
                  <a16:creationId xmlns:a16="http://schemas.microsoft.com/office/drawing/2014/main" id="{497E142F-4ECA-402A-9EC6-EAF6FA500C7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126" name="Picture 125" descr="uk.png">
              <a:extLst>
                <a:ext uri="{FF2B5EF4-FFF2-40B4-BE49-F238E27FC236}">
                  <a16:creationId xmlns:a16="http://schemas.microsoft.com/office/drawing/2014/main" id="{389DC824-14ED-4CE6-8596-C8B8033DA9B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127" name="Picture 126">
              <a:extLst>
                <a:ext uri="{FF2B5EF4-FFF2-40B4-BE49-F238E27FC236}">
                  <a16:creationId xmlns:a16="http://schemas.microsoft.com/office/drawing/2014/main" id="{D8205938-FBAB-448E-A36E-960A13B63ECE}"/>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128" name="Picture 127">
              <a:extLst>
                <a:ext uri="{FF2B5EF4-FFF2-40B4-BE49-F238E27FC236}">
                  <a16:creationId xmlns:a16="http://schemas.microsoft.com/office/drawing/2014/main" id="{DCF2C81C-3B72-4DC0-B389-65A13D0B8845}"/>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129" name="Picture 128" descr="ca.png">
              <a:extLst>
                <a:ext uri="{FF2B5EF4-FFF2-40B4-BE49-F238E27FC236}">
                  <a16:creationId xmlns:a16="http://schemas.microsoft.com/office/drawing/2014/main" id="{07A1F02F-1039-46EF-B315-10F9C5B3B351}"/>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130" name="Picture 129" descr="si.png">
              <a:extLst>
                <a:ext uri="{FF2B5EF4-FFF2-40B4-BE49-F238E27FC236}">
                  <a16:creationId xmlns:a16="http://schemas.microsoft.com/office/drawing/2014/main" id="{2970BF55-8B1A-4849-82ED-1C44F23F061B}"/>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313994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strips(upRight)">
                                      <p:cBhvr>
                                        <p:cTn id="7" dur="500"/>
                                        <p:tgtEl>
                                          <p:spTgt spid="121"/>
                                        </p:tgtEl>
                                      </p:cBhvr>
                                    </p:animEffect>
                                  </p:childTnLst>
                                </p:cTn>
                              </p:par>
                            </p:childTnLst>
                          </p:cTn>
                        </p:par>
                        <p:par>
                          <p:cTn id="8" fill="hold">
                            <p:stCondLst>
                              <p:cond delay="500"/>
                            </p:stCondLst>
                            <p:childTnLst>
                              <p:par>
                                <p:cTn id="9" presetID="2" presetClass="entr" presetSubtype="12" accel="10000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500" fill="hold"/>
                                        <p:tgtEl>
                                          <p:spTgt spid="90"/>
                                        </p:tgtEl>
                                        <p:attrNameLst>
                                          <p:attrName>ppt_x</p:attrName>
                                        </p:attrNameLst>
                                      </p:cBhvr>
                                      <p:tavLst>
                                        <p:tav tm="0">
                                          <p:val>
                                            <p:strVal val="0-#ppt_w/2"/>
                                          </p:val>
                                        </p:tav>
                                        <p:tav tm="100000">
                                          <p:val>
                                            <p:strVal val="#ppt_x"/>
                                          </p:val>
                                        </p:tav>
                                      </p:tavLst>
                                    </p:anim>
                                    <p:anim calcmode="lin" valueType="num">
                                      <p:cBhvr additive="base">
                                        <p:cTn id="12" dur="500" fill="hold"/>
                                        <p:tgtEl>
                                          <p:spTgt spid="9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8" presetClass="entr" presetSubtype="3" fill="hold" nodeType="after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strips(upRight)">
                                      <p:cBhvr>
                                        <p:cTn id="20" dur="500"/>
                                        <p:tgtEl>
                                          <p:spTgt spid="94"/>
                                        </p:tgtEl>
                                      </p:cBhvr>
                                    </p:animEffect>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43">
                                            <p:txEl>
                                              <p:pRg st="0" end="0"/>
                                            </p:txEl>
                                          </p:spTgt>
                                        </p:tgtEl>
                                        <p:attrNameLst>
                                          <p:attrName>style.visibility</p:attrName>
                                        </p:attrNameLst>
                                      </p:cBhvr>
                                      <p:to>
                                        <p:strVal val="visible"/>
                                      </p:to>
                                    </p:set>
                                    <p:anim calcmode="lin" valueType="num">
                                      <p:cBhvr additive="base">
                                        <p:cTn id="24"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43">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44">
                                            <p:txEl>
                                              <p:pRg st="0" end="0"/>
                                            </p:txEl>
                                          </p:spTgt>
                                        </p:tgtEl>
                                        <p:attrNameLst>
                                          <p:attrName>style.visibility</p:attrName>
                                        </p:attrNameLst>
                                      </p:cBhvr>
                                      <p:to>
                                        <p:strVal val="visible"/>
                                      </p:to>
                                    </p:set>
                                    <p:anim calcmode="lin" valueType="num">
                                      <p:cBhvr additive="base">
                                        <p:cTn id="32"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44">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45">
                                            <p:txEl>
                                              <p:pRg st="0" end="0"/>
                                            </p:txEl>
                                          </p:spTgt>
                                        </p:tgtEl>
                                        <p:attrNameLst>
                                          <p:attrName>style.visibility</p:attrName>
                                        </p:attrNameLst>
                                      </p:cBhvr>
                                      <p:to>
                                        <p:strVal val="visible"/>
                                      </p:to>
                                    </p:set>
                                    <p:anim calcmode="lin" valueType="num">
                                      <p:cBhvr additive="base">
                                        <p:cTn id="36"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1" presetClass="entr" presetSubtype="0" fill="hold" nodeType="after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wipe(left)">
                                      <p:cBhvr>
                                        <p:cTn id="44" dur="500"/>
                                        <p:tgtEl>
                                          <p:spTgt spid="102"/>
                                        </p:tgtEl>
                                      </p:cBhvr>
                                    </p:animEffect>
                                  </p:childTnLst>
                                </p:cTn>
                              </p:par>
                            </p:childTnLst>
                          </p:cTn>
                        </p:par>
                        <p:par>
                          <p:cTn id="45" fill="hold">
                            <p:stCondLst>
                              <p:cond delay="3000"/>
                            </p:stCondLst>
                            <p:childTnLst>
                              <p:par>
                                <p:cTn id="46" presetID="2" presetClass="entr" presetSubtype="8" fill="hold" nodeType="afterEffect">
                                  <p:stCondLst>
                                    <p:cond delay="0"/>
                                  </p:stCondLst>
                                  <p:childTnLst>
                                    <p:set>
                                      <p:cBhvr>
                                        <p:cTn id="47" dur="1" fill="hold">
                                          <p:stCondLst>
                                            <p:cond delay="0"/>
                                          </p:stCondLst>
                                        </p:cTn>
                                        <p:tgtEl>
                                          <p:spTgt spid="103"/>
                                        </p:tgtEl>
                                        <p:attrNameLst>
                                          <p:attrName>style.visibility</p:attrName>
                                        </p:attrNameLst>
                                      </p:cBhvr>
                                      <p:to>
                                        <p:strVal val="visible"/>
                                      </p:to>
                                    </p:set>
                                    <p:anim calcmode="lin" valueType="num">
                                      <p:cBhvr additive="base">
                                        <p:cTn id="48" dur="1500" fill="hold"/>
                                        <p:tgtEl>
                                          <p:spTgt spid="103"/>
                                        </p:tgtEl>
                                        <p:attrNameLst>
                                          <p:attrName>ppt_x</p:attrName>
                                        </p:attrNameLst>
                                      </p:cBhvr>
                                      <p:tavLst>
                                        <p:tav tm="0">
                                          <p:val>
                                            <p:strVal val="0-#ppt_w/2"/>
                                          </p:val>
                                        </p:tav>
                                        <p:tav tm="100000">
                                          <p:val>
                                            <p:strVal val="#ppt_x"/>
                                          </p:val>
                                        </p:tav>
                                      </p:tavLst>
                                    </p:anim>
                                    <p:anim calcmode="lin" valueType="num">
                                      <p:cBhvr additive="base">
                                        <p:cTn id="49" dur="1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43" grpId="0" build="allAtOnce"/>
      <p:bldP spid="44" grpId="0" build="allAtOnce"/>
      <p:bldP spid="45" grpId="0" build="allAtOnce"/>
      <p:bldP spid="10" grpId="0"/>
    </p:bld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E7E9920D-5148-4C5E-AF4F-672E07B42A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1" y="0"/>
            <a:ext cx="12225600" cy="6858000"/>
          </a:xfrm>
          <a:prstGeom prst="rect">
            <a:avLst/>
          </a:prstGeom>
          <a:solidFill>
            <a:srgbClr val="0032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lt1">
                  <a:alpha val="60000"/>
                </a:schemeClr>
              </a:solidFill>
            </a:endParaRPr>
          </a:p>
        </p:txBody>
      </p:sp>
      <p:grpSp>
        <p:nvGrpSpPr>
          <p:cNvPr id="4" name="Group 35" hidden="1">
            <a:extLst>
              <a:ext uri="{FF2B5EF4-FFF2-40B4-BE49-F238E27FC236}">
                <a16:creationId xmlns:a16="http://schemas.microsoft.com/office/drawing/2014/main" id="{F49FFC1C-3741-4844-8C3F-E4F557524424}"/>
              </a:ext>
            </a:extLst>
          </p:cNvPr>
          <p:cNvGrpSpPr/>
          <p:nvPr userDrawn="1"/>
        </p:nvGrpSpPr>
        <p:grpSpPr>
          <a:xfrm>
            <a:off x="-6583" y="-3"/>
            <a:ext cx="12302859" cy="6858003"/>
            <a:chOff x="-6566" y="-2"/>
            <a:chExt cx="12269309" cy="6858002"/>
          </a:xfrm>
        </p:grpSpPr>
        <p:sp>
          <p:nvSpPr>
            <p:cNvPr id="5" name="Rectangle 36">
              <a:extLst>
                <a:ext uri="{FF2B5EF4-FFF2-40B4-BE49-F238E27FC236}">
                  <a16:creationId xmlns:a16="http://schemas.microsoft.com/office/drawing/2014/main" id="{0BD74276-8ED2-4824-9998-0BAA3955CD95}"/>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6" name="Group 37">
              <a:extLst>
                <a:ext uri="{FF2B5EF4-FFF2-40B4-BE49-F238E27FC236}">
                  <a16:creationId xmlns:a16="http://schemas.microsoft.com/office/drawing/2014/main" id="{978F2107-068F-4327-9136-6EB3073A4403}"/>
                </a:ext>
              </a:extLst>
            </p:cNvPr>
            <p:cNvGrpSpPr/>
            <p:nvPr userDrawn="1"/>
          </p:nvGrpSpPr>
          <p:grpSpPr>
            <a:xfrm>
              <a:off x="442260" y="3456849"/>
              <a:ext cx="11820483"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pic>
        <p:nvPicPr>
          <p:cNvPr id="93" name="Picture 58">
            <a:extLst>
              <a:ext uri="{FF2B5EF4-FFF2-40B4-BE49-F238E27FC236}">
                <a16:creationId xmlns:a16="http://schemas.microsoft.com/office/drawing/2014/main" id="{FACF339E-D219-4088-BAC1-2C9C82F813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31" name="Text Box 38">
            <a:extLst>
              <a:ext uri="{FF2B5EF4-FFF2-40B4-BE49-F238E27FC236}">
                <a16:creationId xmlns:a16="http://schemas.microsoft.com/office/drawing/2014/main" id="{877F5B03-CBC3-47CB-9BB2-474A78C4A2D4}"/>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‹N›</a:t>
            </a:fld>
            <a:endParaRPr lang="en-GB" sz="800" b="0" i="0" noProof="0">
              <a:solidFill>
                <a:srgbClr val="8197A6"/>
              </a:solidFill>
              <a:latin typeface="Arial" charset="0"/>
              <a:ea typeface="Arial" charset="0"/>
              <a:cs typeface="Arial" charset="0"/>
            </a:endParaRPr>
          </a:p>
        </p:txBody>
      </p:sp>
      <p:cxnSp>
        <p:nvCxnSpPr>
          <p:cNvPr id="62" name="Straight Connector 61">
            <a:extLst>
              <a:ext uri="{FF2B5EF4-FFF2-40B4-BE49-F238E27FC236}">
                <a16:creationId xmlns:a16="http://schemas.microsoft.com/office/drawing/2014/main" id="{29EE444F-6605-400F-BF7E-C6FB5D4308CE}"/>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0DA465-76C5-4858-B030-FBB9CA538CD7}"/>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5" name="Picture 5">
            <a:extLst>
              <a:ext uri="{FF2B5EF4-FFF2-40B4-BE49-F238E27FC236}">
                <a16:creationId xmlns:a16="http://schemas.microsoft.com/office/drawing/2014/main" id="{75432A0F-AD37-4EDF-A3C9-9129332D7C90}"/>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66" name="Group 65">
            <a:extLst>
              <a:ext uri="{FF2B5EF4-FFF2-40B4-BE49-F238E27FC236}">
                <a16:creationId xmlns:a16="http://schemas.microsoft.com/office/drawing/2014/main" id="{27427908-6F57-478E-989C-9A01BD315A74}"/>
              </a:ext>
            </a:extLst>
          </p:cNvPr>
          <p:cNvGrpSpPr/>
          <p:nvPr userDrawn="1"/>
        </p:nvGrpSpPr>
        <p:grpSpPr>
          <a:xfrm>
            <a:off x="226688" y="6569736"/>
            <a:ext cx="9628745" cy="144114"/>
            <a:chOff x="1076500" y="4469696"/>
            <a:chExt cx="9628745" cy="144114"/>
          </a:xfrm>
        </p:grpSpPr>
        <p:pic>
          <p:nvPicPr>
            <p:cNvPr id="67" name="Picture 66" descr="de.png">
              <a:extLst>
                <a:ext uri="{FF2B5EF4-FFF2-40B4-BE49-F238E27FC236}">
                  <a16:creationId xmlns:a16="http://schemas.microsoft.com/office/drawing/2014/main" id="{90A67E9C-4ADF-4E46-9402-CB21F2D9BEF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8" name="Picture 67" descr="at.png">
              <a:extLst>
                <a:ext uri="{FF2B5EF4-FFF2-40B4-BE49-F238E27FC236}">
                  <a16:creationId xmlns:a16="http://schemas.microsoft.com/office/drawing/2014/main" id="{0A343210-5DC7-45D7-B643-27329ABB1C8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9" name="Picture 68" descr="be.png">
              <a:extLst>
                <a:ext uri="{FF2B5EF4-FFF2-40B4-BE49-F238E27FC236}">
                  <a16:creationId xmlns:a16="http://schemas.microsoft.com/office/drawing/2014/main" id="{71079EA9-4632-4622-9ADA-EB9A16FA2E3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70" name="Picture 69" descr="dk.png">
              <a:extLst>
                <a:ext uri="{FF2B5EF4-FFF2-40B4-BE49-F238E27FC236}">
                  <a16:creationId xmlns:a16="http://schemas.microsoft.com/office/drawing/2014/main" id="{46E9CB01-EF94-4C8C-9449-E326FA7BF8B8}"/>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1" name="Picture 70" descr="es.png">
              <a:extLst>
                <a:ext uri="{FF2B5EF4-FFF2-40B4-BE49-F238E27FC236}">
                  <a16:creationId xmlns:a16="http://schemas.microsoft.com/office/drawing/2014/main" id="{582ADEDC-13B4-4B14-9BBA-E93D441E1A9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2" name="Picture 71" descr="ee.png">
              <a:extLst>
                <a:ext uri="{FF2B5EF4-FFF2-40B4-BE49-F238E27FC236}">
                  <a16:creationId xmlns:a16="http://schemas.microsoft.com/office/drawing/2014/main" id="{7C8BF16D-75B6-4476-8863-A3A188960F3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3" name="Picture 72" descr="fi.png">
              <a:extLst>
                <a:ext uri="{FF2B5EF4-FFF2-40B4-BE49-F238E27FC236}">
                  <a16:creationId xmlns:a16="http://schemas.microsoft.com/office/drawing/2014/main" id="{6C432699-A984-4F37-9041-ED0088E4B76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4" name="Picture 73" descr="fr.png">
              <a:extLst>
                <a:ext uri="{FF2B5EF4-FFF2-40B4-BE49-F238E27FC236}">
                  <a16:creationId xmlns:a16="http://schemas.microsoft.com/office/drawing/2014/main" id="{C3F0650E-3D78-4A41-80FD-3A57D2AF6C6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5" name="Picture 74" descr="gr.png">
              <a:extLst>
                <a:ext uri="{FF2B5EF4-FFF2-40B4-BE49-F238E27FC236}">
                  <a16:creationId xmlns:a16="http://schemas.microsoft.com/office/drawing/2014/main" id="{68ED00F6-FF88-47C8-8848-3273F021E10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6" name="Picture 75" descr="hu.png">
              <a:extLst>
                <a:ext uri="{FF2B5EF4-FFF2-40B4-BE49-F238E27FC236}">
                  <a16:creationId xmlns:a16="http://schemas.microsoft.com/office/drawing/2014/main" id="{12B807FB-3494-40E6-BE0F-CF00D833203E}"/>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7" name="Picture 76" descr="ie.png">
              <a:extLst>
                <a:ext uri="{FF2B5EF4-FFF2-40B4-BE49-F238E27FC236}">
                  <a16:creationId xmlns:a16="http://schemas.microsoft.com/office/drawing/2014/main" id="{D4F427AD-9A26-4D1C-B4BE-8A8A0189B9B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8" name="Picture 77" descr="it.png">
              <a:extLst>
                <a:ext uri="{FF2B5EF4-FFF2-40B4-BE49-F238E27FC236}">
                  <a16:creationId xmlns:a16="http://schemas.microsoft.com/office/drawing/2014/main" id="{1B8B05CB-D0D8-4E72-8316-561062C79B24}"/>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9" name="Picture 78" descr="lu.png">
              <a:extLst>
                <a:ext uri="{FF2B5EF4-FFF2-40B4-BE49-F238E27FC236}">
                  <a16:creationId xmlns:a16="http://schemas.microsoft.com/office/drawing/2014/main" id="{2A5D112E-EC83-4D51-9AEF-BF703E63D338}"/>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80" name="Picture 79" descr="no.png">
              <a:extLst>
                <a:ext uri="{FF2B5EF4-FFF2-40B4-BE49-F238E27FC236}">
                  <a16:creationId xmlns:a16="http://schemas.microsoft.com/office/drawing/2014/main" id="{5EB82220-EA85-43A9-9487-F7E2804FFBD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1" name="Picture 80" descr="nl.png">
              <a:extLst>
                <a:ext uri="{FF2B5EF4-FFF2-40B4-BE49-F238E27FC236}">
                  <a16:creationId xmlns:a16="http://schemas.microsoft.com/office/drawing/2014/main" id="{01524C5B-CDC5-4862-8BEE-F34E3CE42C1B}"/>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2" name="Picture 81" descr="pl.png">
              <a:extLst>
                <a:ext uri="{FF2B5EF4-FFF2-40B4-BE49-F238E27FC236}">
                  <a16:creationId xmlns:a16="http://schemas.microsoft.com/office/drawing/2014/main" id="{656889F2-6EB9-4EAB-AF83-3AFF0182C6C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3" name="Picture 82" descr="pt.png">
              <a:extLst>
                <a:ext uri="{FF2B5EF4-FFF2-40B4-BE49-F238E27FC236}">
                  <a16:creationId xmlns:a16="http://schemas.microsoft.com/office/drawing/2014/main" id="{4F734333-E4B6-456A-86AF-4528C10758A2}"/>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4" name="Picture 83" descr="cz.png">
              <a:extLst>
                <a:ext uri="{FF2B5EF4-FFF2-40B4-BE49-F238E27FC236}">
                  <a16:creationId xmlns:a16="http://schemas.microsoft.com/office/drawing/2014/main" id="{C49EF0E9-23AB-4CF0-860F-54533ACA9BF5}"/>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5" name="Picture 84" descr="ro.png">
              <a:extLst>
                <a:ext uri="{FF2B5EF4-FFF2-40B4-BE49-F238E27FC236}">
                  <a16:creationId xmlns:a16="http://schemas.microsoft.com/office/drawing/2014/main" id="{5826ADE9-322A-4C95-8E2F-56C7DFCF24C0}"/>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6" name="Picture 85" descr="se.png">
              <a:extLst>
                <a:ext uri="{FF2B5EF4-FFF2-40B4-BE49-F238E27FC236}">
                  <a16:creationId xmlns:a16="http://schemas.microsoft.com/office/drawing/2014/main" id="{75564A61-1453-47A6-884F-C54F76AC56B8}"/>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7" name="Picture 86" descr="ch.png">
              <a:extLst>
                <a:ext uri="{FF2B5EF4-FFF2-40B4-BE49-F238E27FC236}">
                  <a16:creationId xmlns:a16="http://schemas.microsoft.com/office/drawing/2014/main" id="{51BA05AE-3291-43BA-874E-F6D12004ED65}"/>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8" name="Picture 87" descr="uk.png">
              <a:extLst>
                <a:ext uri="{FF2B5EF4-FFF2-40B4-BE49-F238E27FC236}">
                  <a16:creationId xmlns:a16="http://schemas.microsoft.com/office/drawing/2014/main" id="{43616E35-0DD4-4C9A-84DA-2633C31D65DE}"/>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9" name="Picture 88">
              <a:extLst>
                <a:ext uri="{FF2B5EF4-FFF2-40B4-BE49-F238E27FC236}">
                  <a16:creationId xmlns:a16="http://schemas.microsoft.com/office/drawing/2014/main" id="{452852F2-01C3-42D6-BC8C-5FCCFBCA5DF3}"/>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0" name="Picture 89">
              <a:extLst>
                <a:ext uri="{FF2B5EF4-FFF2-40B4-BE49-F238E27FC236}">
                  <a16:creationId xmlns:a16="http://schemas.microsoft.com/office/drawing/2014/main" id="{C7D194E7-78CE-4EDC-9854-F15A109B30E8}"/>
                </a:ext>
              </a:extLst>
            </p:cNvPr>
            <p:cNvPicPr>
              <a:picLocks noChangeAspect="1"/>
            </p:cNvPicPr>
            <p:nvPr userDrawn="1"/>
          </p:nvPicPr>
          <p:blipFill>
            <a:blip r:embed="rId29"/>
            <a:stretch>
              <a:fillRect/>
            </a:stretch>
          </p:blipFill>
          <p:spPr>
            <a:xfrm>
              <a:off x="9768386" y="4469696"/>
              <a:ext cx="216000" cy="144000"/>
            </a:xfrm>
            <a:prstGeom prst="rect">
              <a:avLst/>
            </a:prstGeom>
          </p:spPr>
        </p:pic>
        <p:pic>
          <p:nvPicPr>
            <p:cNvPr id="91" name="Picture 90" descr="ca.png">
              <a:extLst>
                <a:ext uri="{FF2B5EF4-FFF2-40B4-BE49-F238E27FC236}">
                  <a16:creationId xmlns:a16="http://schemas.microsoft.com/office/drawing/2014/main" id="{3B5C6794-A6E0-423D-898D-2730975011F3}"/>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118" name="Picture 117" descr="si.png">
              <a:extLst>
                <a:ext uri="{FF2B5EF4-FFF2-40B4-BE49-F238E27FC236}">
                  <a16:creationId xmlns:a16="http://schemas.microsoft.com/office/drawing/2014/main" id="{462EE300-60D6-43F0-80CF-A972CAC38093}"/>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3124599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LEAR1">
    <p:spTree>
      <p:nvGrpSpPr>
        <p:cNvPr id="1" name=""/>
        <p:cNvGrpSpPr/>
        <p:nvPr/>
      </p:nvGrpSpPr>
      <p:grpSpPr>
        <a:xfrm>
          <a:off x="0" y="0"/>
          <a:ext cx="0" cy="0"/>
          <a:chOff x="0" y="0"/>
          <a:chExt cx="0" cy="0"/>
        </a:xfrm>
      </p:grpSpPr>
      <p:sp>
        <p:nvSpPr>
          <p:cNvPr id="4" name="Rectangle 37">
            <a:extLst>
              <a:ext uri="{FF2B5EF4-FFF2-40B4-BE49-F238E27FC236}">
                <a16:creationId xmlns:a16="http://schemas.microsoft.com/office/drawing/2014/main" id="{DA6F988C-F9E9-488F-B04A-A6A5E348FB48}"/>
              </a:ext>
            </a:extLst>
          </p:cNvPr>
          <p:cNvSpPr/>
          <p:nvPr userDrawn="1"/>
        </p:nvSpPr>
        <p:spPr>
          <a:xfrm>
            <a:off x="0" y="0"/>
            <a:ext cx="12225338" cy="882193"/>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72"/>
          </a:p>
        </p:txBody>
      </p:sp>
      <p:sp>
        <p:nvSpPr>
          <p:cNvPr id="2" name="Titolo 1">
            <a:extLst>
              <a:ext uri="{FF2B5EF4-FFF2-40B4-BE49-F238E27FC236}">
                <a16:creationId xmlns:a16="http://schemas.microsoft.com/office/drawing/2014/main" id="{FB711613-D936-4B0D-87EB-6F0E6CE90865}"/>
              </a:ext>
            </a:extLst>
          </p:cNvPr>
          <p:cNvSpPr>
            <a:spLocks noGrp="1"/>
          </p:cNvSpPr>
          <p:nvPr>
            <p:ph type="title" hasCustomPrompt="1"/>
          </p:nvPr>
        </p:nvSpPr>
        <p:spPr/>
        <p:txBody>
          <a:bodyPr/>
          <a:lstStyle>
            <a:lvl1pPr algn="l">
              <a:defRPr>
                <a:solidFill>
                  <a:schemeClr val="bg1"/>
                </a:solidFill>
              </a:defRPr>
            </a:lvl1pPr>
          </a:lstStyle>
          <a:p>
            <a:r>
              <a:rPr lang="en-GB" altLang="en-US" noProof="0" dirty="0"/>
              <a:t>CLICK TO EDIT MASTER TITLE STYLE</a:t>
            </a:r>
            <a:endParaRPr lang="en-GB" noProof="0" dirty="0"/>
          </a:p>
        </p:txBody>
      </p:sp>
      <p:sp>
        <p:nvSpPr>
          <p:cNvPr id="7" name="Content Placeholder 2">
            <a:extLst>
              <a:ext uri="{FF2B5EF4-FFF2-40B4-BE49-F238E27FC236}">
                <a16:creationId xmlns:a16="http://schemas.microsoft.com/office/drawing/2014/main" id="{68D686FA-69F1-452F-8A03-7EBE0FAEF436}"/>
              </a:ext>
            </a:extLst>
          </p:cNvPr>
          <p:cNvSpPr>
            <a:spLocks noGrp="1"/>
          </p:cNvSpPr>
          <p:nvPr>
            <p:ph idx="1"/>
          </p:nvPr>
        </p:nvSpPr>
        <p:spPr>
          <a:xfrm>
            <a:off x="219600" y="882196"/>
            <a:ext cx="11764800" cy="5328000"/>
          </a:xfrm>
        </p:spPr>
        <p:txBody>
          <a:bodyPr/>
          <a:lstStyle>
            <a:lvl1pPr>
              <a:defRPr sz="1800"/>
            </a:lvl1pPr>
            <a:lvl2pPr>
              <a:defRPr sz="1800"/>
            </a:lvl2pPr>
            <a:lvl3pPr>
              <a:defRPr sz="1800"/>
            </a:lvl3pPr>
            <a:lvl4pPr>
              <a:defRPr sz="1800"/>
            </a:lvl4pPr>
            <a:lvl5pPr>
              <a:defRPr sz="1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pic>
        <p:nvPicPr>
          <p:cNvPr id="9" name="Picture 8">
            <a:extLst>
              <a:ext uri="{FF2B5EF4-FFF2-40B4-BE49-F238E27FC236}">
                <a16:creationId xmlns:a16="http://schemas.microsoft.com/office/drawing/2014/main" id="{2CB0AC2C-C495-9D4C-B412-174B5899FD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10" name="Straight Connector 9">
            <a:extLst>
              <a:ext uri="{FF2B5EF4-FFF2-40B4-BE49-F238E27FC236}">
                <a16:creationId xmlns:a16="http://schemas.microsoft.com/office/drawing/2014/main" id="{DFD03D16-060D-4760-9512-2863FE01A681}"/>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73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EAR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886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5" name="Straight Connector 4">
            <a:extLst>
              <a:ext uri="{FF2B5EF4-FFF2-40B4-BE49-F238E27FC236}">
                <a16:creationId xmlns:a16="http://schemas.microsoft.com/office/drawing/2014/main" id="{AA26AA14-B9DD-4FF8-8B2B-689FEBBACA1A}"/>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518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EAR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960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8" name="Straight Connector 7">
            <a:extLst>
              <a:ext uri="{FF2B5EF4-FFF2-40B4-BE49-F238E27FC236}">
                <a16:creationId xmlns:a16="http://schemas.microsoft.com/office/drawing/2014/main" id="{FDDE0A18-E398-40EE-9B5C-EFF1AB1879B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4FC899-091E-48CC-B4A2-B442B733582F}"/>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51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EAR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solidFill>
                  <a:srgbClr val="003249"/>
                </a:solidFill>
              </a:defRPr>
            </a:lvl1pPr>
          </a:lstStyle>
          <a:p>
            <a:r>
              <a:rPr lang="en-GB" noProof="0" dirty="0"/>
              <a:t>CLICK TO EDIT MASTER TITLE STYLE</a:t>
            </a:r>
          </a:p>
        </p:txBody>
      </p:sp>
      <p:sp>
        <p:nvSpPr>
          <p:cNvPr id="9" name="Content Placeholder 2">
            <a:extLst>
              <a:ext uri="{FF2B5EF4-FFF2-40B4-BE49-F238E27FC236}">
                <a16:creationId xmlns:a16="http://schemas.microsoft.com/office/drawing/2014/main" id="{59A1B071-1AF1-4E5C-847C-81B99F1817C7}"/>
              </a:ext>
            </a:extLst>
          </p:cNvPr>
          <p:cNvSpPr>
            <a:spLocks noGrp="1"/>
          </p:cNvSpPr>
          <p:nvPr>
            <p:ph sz="half" idx="1"/>
          </p:nvPr>
        </p:nvSpPr>
        <p:spPr>
          <a:xfrm>
            <a:off x="218859" y="1673225"/>
            <a:ext cx="5804673" cy="43180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US" noProof="0" dirty="0"/>
              <a:t>Click to edit </a:t>
            </a:r>
            <a:r>
              <a:rPr lang="en-GB" noProof="0" dirty="0"/>
              <a:t>Master</a:t>
            </a:r>
            <a:r>
              <a:rPr lang="en-US" noProof="0" dirty="0"/>
              <a:t> text styles</a:t>
            </a:r>
          </a:p>
          <a:p>
            <a:pPr lvl="1"/>
            <a:r>
              <a:rPr lang="en-GB" noProof="0" dirty="0"/>
              <a:t>Second</a:t>
            </a:r>
            <a:r>
              <a:rPr lang="en-US" noProof="0" dirty="0"/>
              <a:t> level</a:t>
            </a:r>
          </a:p>
          <a:p>
            <a:pPr lvl="2"/>
            <a:r>
              <a:rPr lang="en-US" noProof="0" dirty="0"/>
              <a:t>Third </a:t>
            </a:r>
            <a:r>
              <a:rPr lang="en-GB" noProof="0" dirty="0"/>
              <a:t>level</a:t>
            </a:r>
          </a:p>
          <a:p>
            <a:pPr lvl="3"/>
            <a:r>
              <a:rPr lang="en-GB" noProof="0" dirty="0"/>
              <a:t>Fourth</a:t>
            </a:r>
            <a:r>
              <a:rPr lang="en-US" noProof="0" dirty="0"/>
              <a:t> level</a:t>
            </a:r>
          </a:p>
          <a:p>
            <a:pPr lvl="4"/>
            <a:r>
              <a:rPr lang="en-GB" noProof="0" dirty="0"/>
              <a:t>Fifth</a:t>
            </a:r>
            <a:r>
              <a:rPr lang="en-US" noProof="0" dirty="0"/>
              <a:t> level</a:t>
            </a:r>
            <a:endParaRPr lang="en-GB" noProof="0" dirty="0"/>
          </a:p>
        </p:txBody>
      </p:sp>
      <p:sp>
        <p:nvSpPr>
          <p:cNvPr id="10" name="Content Placeholder 3">
            <a:extLst>
              <a:ext uri="{FF2B5EF4-FFF2-40B4-BE49-F238E27FC236}">
                <a16:creationId xmlns:a16="http://schemas.microsoft.com/office/drawing/2014/main" id="{1FECB638-90E0-45FF-9E57-2E1BEA99D056}"/>
              </a:ext>
            </a:extLst>
          </p:cNvPr>
          <p:cNvSpPr>
            <a:spLocks noGrp="1"/>
          </p:cNvSpPr>
          <p:nvPr>
            <p:ph sz="half" idx="2"/>
          </p:nvPr>
        </p:nvSpPr>
        <p:spPr>
          <a:xfrm>
            <a:off x="6227279" y="1673225"/>
            <a:ext cx="5762854" cy="43180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8" name="Straight Connector 7">
            <a:extLst>
              <a:ext uri="{FF2B5EF4-FFF2-40B4-BE49-F238E27FC236}">
                <a16:creationId xmlns:a16="http://schemas.microsoft.com/office/drawing/2014/main" id="{8FE92DEE-E179-466F-A2E3-A937D4BD20BC}"/>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A69D56B-45C7-41CE-AF85-CFBD7346FBEF}"/>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9259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EAR_COLOUR_BG1">
    <p:bg>
      <p:bgPr>
        <a:solidFill>
          <a:srgbClr val="E8E9E4"/>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8" name="Straight Connector 7">
            <a:extLst>
              <a:ext uri="{FF2B5EF4-FFF2-40B4-BE49-F238E27FC236}">
                <a16:creationId xmlns:a16="http://schemas.microsoft.com/office/drawing/2014/main" id="{DA993C77-CBED-4B2B-A114-59C4D8D6CE97}"/>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B86A34-E450-424B-A07C-89D1870D3D2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500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EAR_COLOUR_BG2">
    <p:bg>
      <p:bgPr>
        <a:solidFill>
          <a:srgbClr val="76C8AE"/>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7" name="Rectangle 2">
            <a:extLst>
              <a:ext uri="{FF2B5EF4-FFF2-40B4-BE49-F238E27FC236}">
                <a16:creationId xmlns:a16="http://schemas.microsoft.com/office/drawing/2014/main" id="{8770F7F7-54D2-419E-ACE8-1E203802996C}"/>
              </a:ext>
            </a:extLst>
          </p:cNvPr>
          <p:cNvSpPr>
            <a:spLocks noGrp="1" noChangeArrowheads="1"/>
          </p:cNvSpPr>
          <p:nvPr>
            <p:ph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006762"/>
                </a:solidFill>
              </a:defRPr>
            </a:lvl1pPr>
            <a:lvl2pPr>
              <a:defRPr sz="1800">
                <a:solidFill>
                  <a:srgbClr val="006762"/>
                </a:solidFill>
              </a:defRPr>
            </a:lvl2pPr>
            <a:lvl3pPr>
              <a:defRPr sz="1800">
                <a:solidFill>
                  <a:srgbClr val="006762"/>
                </a:solidFill>
              </a:defRPr>
            </a:lvl3pPr>
            <a:lvl4pPr>
              <a:defRPr sz="1800">
                <a:solidFill>
                  <a:srgbClr val="006762"/>
                </a:solidFill>
              </a:defRPr>
            </a:lvl4pPr>
            <a:lvl5pPr>
              <a:defRPr sz="1800">
                <a:solidFill>
                  <a:srgbClr val="006762"/>
                </a:solidFill>
              </a:defRPr>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6" name="Straight Connector 5">
            <a:extLst>
              <a:ext uri="{FF2B5EF4-FFF2-40B4-BE49-F238E27FC236}">
                <a16:creationId xmlns:a16="http://schemas.microsoft.com/office/drawing/2014/main" id="{9CE16786-8A3C-4C82-B63C-69D03B24564C}"/>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8B05E-06E9-4FF8-9E34-30F8C9AD515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112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R_COLOUR_BG3">
    <p:bg>
      <p:bgPr>
        <a:solidFill>
          <a:srgbClr val="F1666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7" name="Rectangle 2">
            <a:extLst>
              <a:ext uri="{FF2B5EF4-FFF2-40B4-BE49-F238E27FC236}">
                <a16:creationId xmlns:a16="http://schemas.microsoft.com/office/drawing/2014/main" id="{424FBA6A-9B37-4307-AF0B-2FB195B99602}"/>
              </a:ext>
            </a:extLst>
          </p:cNvPr>
          <p:cNvSpPr>
            <a:spLocks noGrp="1" noChangeArrowheads="1"/>
          </p:cNvSpPr>
          <p:nvPr>
            <p:ph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960136"/>
                </a:solidFill>
              </a:defRPr>
            </a:lvl1pPr>
            <a:lvl2pPr>
              <a:defRPr sz="1800">
                <a:solidFill>
                  <a:srgbClr val="960136"/>
                </a:solidFill>
              </a:defRPr>
            </a:lvl2pPr>
            <a:lvl3pPr>
              <a:defRPr sz="1800">
                <a:solidFill>
                  <a:srgbClr val="960136"/>
                </a:solidFill>
              </a:defRPr>
            </a:lvl3pPr>
            <a:lvl4pPr>
              <a:defRPr sz="1800">
                <a:solidFill>
                  <a:srgbClr val="960136"/>
                </a:solidFill>
              </a:defRPr>
            </a:lvl4pPr>
            <a:lvl5pPr>
              <a:defRPr sz="1800">
                <a:solidFill>
                  <a:srgbClr val="960136"/>
                </a:solidFill>
              </a:defRPr>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6" name="Straight Connector 5">
            <a:extLst>
              <a:ext uri="{FF2B5EF4-FFF2-40B4-BE49-F238E27FC236}">
                <a16:creationId xmlns:a16="http://schemas.microsoft.com/office/drawing/2014/main" id="{48935B88-E3A5-4B18-A1DA-E525414B3B33}"/>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DC6253-9DAC-40B0-A41B-C4BC48EE2683}"/>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144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EAR_COLOUR_BG4">
    <p:bg>
      <p:bgPr>
        <a:solidFill>
          <a:srgbClr val="FFCC4E"/>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D5E32-67F7-433E-80AC-7E81CA1D6CAF}"/>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3" name="Content Placeholder 2">
            <a:extLst>
              <a:ext uri="{FF2B5EF4-FFF2-40B4-BE49-F238E27FC236}">
                <a16:creationId xmlns:a16="http://schemas.microsoft.com/office/drawing/2014/main" id="{C3B7504A-25CB-4BBC-AA4B-1A27FA922557}"/>
              </a:ext>
            </a:extLst>
          </p:cNvPr>
          <p:cNvSpPr>
            <a:spLocks noGrp="1" noChangeArrowheads="1"/>
          </p:cNvSpPr>
          <p:nvPr>
            <p:ph idx="1"/>
          </p:nvPr>
        </p:nvSpPr>
        <p:spPr bwMode="auto">
          <a:xfrm>
            <a:off x="218860" y="882192"/>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A75534"/>
                </a:solidFill>
              </a:defRPr>
            </a:lvl1pPr>
            <a:lvl2pPr>
              <a:defRPr sz="1800">
                <a:solidFill>
                  <a:srgbClr val="A75534"/>
                </a:solidFill>
              </a:defRPr>
            </a:lvl2pPr>
            <a:lvl3pPr>
              <a:defRPr sz="1800">
                <a:solidFill>
                  <a:srgbClr val="A75534"/>
                </a:solidFill>
              </a:defRPr>
            </a:lvl3pPr>
            <a:lvl4pPr>
              <a:defRPr sz="1800">
                <a:solidFill>
                  <a:srgbClr val="A75534"/>
                </a:solidFill>
              </a:defRPr>
            </a:lvl4pPr>
            <a:lvl5pPr>
              <a:defRPr sz="1800">
                <a:solidFill>
                  <a:srgbClr val="A75534"/>
                </a:solidFill>
              </a:defRPr>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4" name="Straight Connector 3">
            <a:extLst>
              <a:ext uri="{FF2B5EF4-FFF2-40B4-BE49-F238E27FC236}">
                <a16:creationId xmlns:a16="http://schemas.microsoft.com/office/drawing/2014/main" id="{13C96752-03D4-47C1-AF65-AB9BE9940335}"/>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99C38FE-3D95-4F29-9E13-19A29AD5EFC2}"/>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769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EAR_COLOUR_BG5">
    <p:bg>
      <p:bgPr>
        <a:solidFill>
          <a:srgbClr val="6DCFF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D5E32-67F7-433E-80AC-7E81CA1D6CAF}"/>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4" name="Rectangle 2">
            <a:extLst>
              <a:ext uri="{FF2B5EF4-FFF2-40B4-BE49-F238E27FC236}">
                <a16:creationId xmlns:a16="http://schemas.microsoft.com/office/drawing/2014/main" id="{BA34D9EA-0CED-4E85-B2F0-17341F16C1AB}"/>
              </a:ext>
            </a:extLst>
          </p:cNvPr>
          <p:cNvSpPr>
            <a:spLocks noGrp="1" noChangeArrowheads="1"/>
          </p:cNvSpPr>
          <p:nvPr>
            <p:ph idx="1"/>
          </p:nvPr>
        </p:nvSpPr>
        <p:spPr bwMode="auto">
          <a:xfrm>
            <a:off x="218860" y="882192"/>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800">
                <a:solidFill>
                  <a:srgbClr val="1E3378"/>
                </a:solidFill>
              </a:defRPr>
            </a:lvl1pPr>
            <a:lvl2pPr>
              <a:defRPr sz="1800">
                <a:solidFill>
                  <a:srgbClr val="1E3378"/>
                </a:solidFill>
              </a:defRPr>
            </a:lvl2pPr>
            <a:lvl3pPr>
              <a:defRPr sz="1800">
                <a:solidFill>
                  <a:srgbClr val="1E3378"/>
                </a:solidFill>
              </a:defRPr>
            </a:lvl3pPr>
            <a:lvl4pPr>
              <a:defRPr sz="1800">
                <a:solidFill>
                  <a:srgbClr val="1E3378"/>
                </a:solidFill>
              </a:defRPr>
            </a:lvl4pPr>
            <a:lvl5pPr>
              <a:defRPr sz="1800">
                <a:solidFill>
                  <a:srgbClr val="1E3378"/>
                </a:solidFill>
              </a:defRPr>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7" name="Straight Connector 6">
            <a:extLst>
              <a:ext uri="{FF2B5EF4-FFF2-40B4-BE49-F238E27FC236}">
                <a16:creationId xmlns:a16="http://schemas.microsoft.com/office/drawing/2014/main" id="{CF711926-946D-4031-95C0-4DF8DCFCC3F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3F0612-5267-4585-B281-9C491C4E1A3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36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_CLOSING1">
    <p:bg>
      <p:bgPr>
        <a:solidFill>
          <a:srgbClr val="6DCFF6"/>
        </a:solidFill>
        <a:effectLst/>
      </p:bgPr>
    </p:bg>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9F9D6BA-4369-4A77-B906-1DB3998CAEE6}"/>
              </a:ext>
            </a:extLst>
          </p:cNvPr>
          <p:cNvSpPr/>
          <p:nvPr userDrawn="1"/>
        </p:nvSpPr>
        <p:spPr>
          <a:xfrm>
            <a:off x="-369664" y="0"/>
            <a:ext cx="12595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C1D3BEF3-BA94-4314-8B5C-E1B50DD15057}"/>
              </a:ext>
            </a:extLst>
          </p:cNvPr>
          <p:cNvSpPr/>
          <p:nvPr userDrawn="1"/>
        </p:nvSpPr>
        <p:spPr>
          <a:xfrm flipH="1">
            <a:off x="4699115" y="2011304"/>
            <a:ext cx="2827109" cy="2819035"/>
          </a:xfrm>
          <a:prstGeom prst="rect">
            <a:avLst/>
          </a:prstGeom>
          <a:solidFill>
            <a:schemeClr val="bg1"/>
          </a:solidFill>
          <a:ln w="9525">
            <a:solidFill>
              <a:srgbClr val="003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2"/>
          </a:p>
        </p:txBody>
      </p:sp>
      <p:sp>
        <p:nvSpPr>
          <p:cNvPr id="10" name="Subtitle 2">
            <a:extLst>
              <a:ext uri="{FF2B5EF4-FFF2-40B4-BE49-F238E27FC236}">
                <a16:creationId xmlns:a16="http://schemas.microsoft.com/office/drawing/2014/main" id="{39F16787-8A53-41D0-B7DB-805E3E72C17B}"/>
              </a:ext>
            </a:extLst>
          </p:cNvPr>
          <p:cNvSpPr txBox="1">
            <a:spLocks/>
          </p:cNvSpPr>
          <p:nvPr userDrawn="1"/>
        </p:nvSpPr>
        <p:spPr>
          <a:xfrm>
            <a:off x="4699115" y="4524207"/>
            <a:ext cx="2820471" cy="314495"/>
          </a:xfrm>
          <a:prstGeom prst="rect">
            <a:avLst/>
          </a:prstGeom>
        </p:spPr>
        <p:txBody>
          <a:bodyPr vert="horz" lIns="66151" tIns="33076" rIns="66151" bIns="33076"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endParaRPr lang="en-GB" sz="1013">
              <a:solidFill>
                <a:srgbClr val="8197A6"/>
              </a:solidFill>
              <a:latin typeface="Arial" charset="0"/>
              <a:ea typeface="Arial" charset="0"/>
              <a:cs typeface="Arial" charset="0"/>
            </a:endParaRPr>
          </a:p>
        </p:txBody>
      </p:sp>
      <p:sp>
        <p:nvSpPr>
          <p:cNvPr id="11" name="Text Placeholder 2">
            <a:extLst>
              <a:ext uri="{FF2B5EF4-FFF2-40B4-BE49-F238E27FC236}">
                <a16:creationId xmlns:a16="http://schemas.microsoft.com/office/drawing/2014/main" id="{C7BEF393-6511-46BA-9E6C-1CDE034CBF68}"/>
              </a:ext>
            </a:extLst>
          </p:cNvPr>
          <p:cNvSpPr>
            <a:spLocks noGrp="1"/>
          </p:cNvSpPr>
          <p:nvPr>
            <p:ph type="body" idx="14"/>
          </p:nvPr>
        </p:nvSpPr>
        <p:spPr>
          <a:xfrm>
            <a:off x="4699115" y="2041527"/>
            <a:ext cx="2827111" cy="2359024"/>
          </a:xfrm>
          <a:prstGeom prst="rect">
            <a:avLst/>
          </a:prstGeom>
        </p:spPr>
        <p:txBody>
          <a:bodyPr anchor="t">
            <a:normAutofit/>
          </a:bodyPr>
          <a:lstStyle>
            <a:lvl1pPr marL="0" indent="0" algn="l">
              <a:buNone/>
              <a:defRPr sz="2140" b="0" baseline="0">
                <a:solidFill>
                  <a:srgbClr val="003249"/>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
        <p:nvSpPr>
          <p:cNvPr id="12" name="Subtitle 2">
            <a:extLst>
              <a:ext uri="{FF2B5EF4-FFF2-40B4-BE49-F238E27FC236}">
                <a16:creationId xmlns:a16="http://schemas.microsoft.com/office/drawing/2014/main" id="{142739B0-932D-4E43-A871-586E86D63CDA}"/>
              </a:ext>
            </a:extLst>
          </p:cNvPr>
          <p:cNvSpPr txBox="1">
            <a:spLocks/>
          </p:cNvSpPr>
          <p:nvPr userDrawn="1"/>
        </p:nvSpPr>
        <p:spPr>
          <a:xfrm>
            <a:off x="4699115" y="1740025"/>
            <a:ext cx="2827111" cy="261521"/>
          </a:xfrm>
          <a:prstGeom prst="rect">
            <a:avLst/>
          </a:prstGeom>
        </p:spPr>
        <p:txBody>
          <a:bodyPr vert="horz" lIns="66151" tIns="33076" rIns="66151" bIns="33076"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GB" sz="796">
                <a:solidFill>
                  <a:srgbClr val="8197A6"/>
                </a:solidFill>
                <a:latin typeface="Arial" charset="0"/>
                <a:ea typeface="Arial" charset="0"/>
                <a:cs typeface="Arial" charset="0"/>
              </a:rPr>
              <a:t>Produced by</a:t>
            </a:r>
            <a:endParaRPr lang="en-US" sz="796">
              <a:solidFill>
                <a:srgbClr val="8197A6"/>
              </a:solidFill>
              <a:latin typeface="Arial" charset="0"/>
              <a:ea typeface="Arial" charset="0"/>
              <a:cs typeface="Arial" charset="0"/>
            </a:endParaRPr>
          </a:p>
        </p:txBody>
      </p:sp>
      <p:sp>
        <p:nvSpPr>
          <p:cNvPr id="13" name="Text Placeholder 2">
            <a:extLst>
              <a:ext uri="{FF2B5EF4-FFF2-40B4-BE49-F238E27FC236}">
                <a16:creationId xmlns:a16="http://schemas.microsoft.com/office/drawing/2014/main" id="{495EE1E9-8C9C-4791-ADEC-8A6CB2EB49B2}"/>
              </a:ext>
            </a:extLst>
          </p:cNvPr>
          <p:cNvSpPr>
            <a:spLocks noGrp="1"/>
          </p:cNvSpPr>
          <p:nvPr>
            <p:ph type="body" idx="15" hasCustomPrompt="1"/>
          </p:nvPr>
        </p:nvSpPr>
        <p:spPr>
          <a:xfrm>
            <a:off x="4699115" y="4406774"/>
            <a:ext cx="2827111" cy="423565"/>
          </a:xfrm>
          <a:prstGeom prst="rect">
            <a:avLst/>
          </a:prstGeom>
        </p:spPr>
        <p:txBody>
          <a:bodyPr anchor="ctr">
            <a:noAutofit/>
          </a:bodyPr>
          <a:lstStyle>
            <a:lvl1pPr marL="0" indent="0" algn="l">
              <a:buNone/>
              <a:defRPr sz="1500" b="0" baseline="0">
                <a:solidFill>
                  <a:srgbClr val="003249"/>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Tree>
    <p:extLst>
      <p:ext uri="{BB962C8B-B14F-4D97-AF65-F5344CB8AC3E}">
        <p14:creationId xmlns:p14="http://schemas.microsoft.com/office/powerpoint/2010/main" val="253574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AAC5E67-E08A-4CAC-8F4D-A2D8638C2BD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39" y="0"/>
            <a:ext cx="12192000" cy="6858000"/>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2" y="0"/>
            <a:ext cx="12225339" cy="6858000"/>
          </a:xfrm>
          <a:prstGeom prst="rect">
            <a:avLst/>
          </a:prstGeom>
          <a:solidFill>
            <a:srgbClr val="0032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60000"/>
                </a:schemeClr>
              </a:solidFill>
            </a:endParaRPr>
          </a:p>
        </p:txBody>
      </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pic>
        <p:nvPicPr>
          <p:cNvPr id="32" name="Picture 58">
            <a:extLst>
              <a:ext uri="{FF2B5EF4-FFF2-40B4-BE49-F238E27FC236}">
                <a16:creationId xmlns:a16="http://schemas.microsoft.com/office/drawing/2014/main" id="{A9766FEA-5C39-42C1-9AEE-A80D8B6D13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95828"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4" name="Text Box 38">
            <a:extLst>
              <a:ext uri="{FF2B5EF4-FFF2-40B4-BE49-F238E27FC236}">
                <a16:creationId xmlns:a16="http://schemas.microsoft.com/office/drawing/2014/main" id="{CC8E513C-B257-4001-A64F-C4F555784E6F}"/>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‹N›</a:t>
            </a:fld>
            <a:endParaRPr lang="en-GB" sz="800" b="0" i="0" noProof="0">
              <a:solidFill>
                <a:srgbClr val="8197A6"/>
              </a:solidFill>
              <a:latin typeface="Arial" charset="0"/>
              <a:ea typeface="Arial" charset="0"/>
              <a:cs typeface="Arial" charset="0"/>
            </a:endParaRPr>
          </a:p>
        </p:txBody>
      </p:sp>
      <p:cxnSp>
        <p:nvCxnSpPr>
          <p:cNvPr id="36" name="Straight Connector 35">
            <a:extLst>
              <a:ext uri="{FF2B5EF4-FFF2-40B4-BE49-F238E27FC236}">
                <a16:creationId xmlns:a16="http://schemas.microsoft.com/office/drawing/2014/main" id="{275813CB-4394-43D3-A6B9-ACE26136B241}"/>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5E3871-9DD3-4380-BBB0-9E0A8BFDF550}"/>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Picture 5">
            <a:extLst>
              <a:ext uri="{FF2B5EF4-FFF2-40B4-BE49-F238E27FC236}">
                <a16:creationId xmlns:a16="http://schemas.microsoft.com/office/drawing/2014/main" id="{2361E30E-1C22-46B3-9AB9-AB1BC0D7C989}"/>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65" name="Group 64">
            <a:extLst>
              <a:ext uri="{FF2B5EF4-FFF2-40B4-BE49-F238E27FC236}">
                <a16:creationId xmlns:a16="http://schemas.microsoft.com/office/drawing/2014/main" id="{E8D55115-E300-4C62-8FC0-DAF5CC4587A0}"/>
              </a:ext>
            </a:extLst>
          </p:cNvPr>
          <p:cNvGrpSpPr/>
          <p:nvPr userDrawn="1"/>
        </p:nvGrpSpPr>
        <p:grpSpPr>
          <a:xfrm>
            <a:off x="226688" y="6569736"/>
            <a:ext cx="9628745" cy="144114"/>
            <a:chOff x="1076500" y="4469696"/>
            <a:chExt cx="9628745" cy="144114"/>
          </a:xfrm>
        </p:grpSpPr>
        <p:pic>
          <p:nvPicPr>
            <p:cNvPr id="66" name="Picture 65" descr="de.png">
              <a:extLst>
                <a:ext uri="{FF2B5EF4-FFF2-40B4-BE49-F238E27FC236}">
                  <a16:creationId xmlns:a16="http://schemas.microsoft.com/office/drawing/2014/main" id="{3A2D3FB7-0663-4332-9E64-0DC29289D09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7" name="Picture 66" descr="at.png">
              <a:extLst>
                <a:ext uri="{FF2B5EF4-FFF2-40B4-BE49-F238E27FC236}">
                  <a16:creationId xmlns:a16="http://schemas.microsoft.com/office/drawing/2014/main" id="{0A5C361A-7075-40D5-869F-42578275120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8" name="Picture 67" descr="be.png">
              <a:extLst>
                <a:ext uri="{FF2B5EF4-FFF2-40B4-BE49-F238E27FC236}">
                  <a16:creationId xmlns:a16="http://schemas.microsoft.com/office/drawing/2014/main" id="{30D1C7D5-3A26-4869-AEA3-70DDF80C04C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69" name="Picture 68" descr="dk.png">
              <a:extLst>
                <a:ext uri="{FF2B5EF4-FFF2-40B4-BE49-F238E27FC236}">
                  <a16:creationId xmlns:a16="http://schemas.microsoft.com/office/drawing/2014/main" id="{CF74F5E7-A2C6-4826-AFBC-D200DA92595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0" name="Picture 69" descr="es.png">
              <a:extLst>
                <a:ext uri="{FF2B5EF4-FFF2-40B4-BE49-F238E27FC236}">
                  <a16:creationId xmlns:a16="http://schemas.microsoft.com/office/drawing/2014/main" id="{5EDC7AB3-C8D0-43B5-9035-F0BB26415AE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1" name="Picture 70" descr="ee.png">
              <a:extLst>
                <a:ext uri="{FF2B5EF4-FFF2-40B4-BE49-F238E27FC236}">
                  <a16:creationId xmlns:a16="http://schemas.microsoft.com/office/drawing/2014/main" id="{0AB0990E-EF38-4425-9535-F6B74B28E70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2" name="Picture 71" descr="fi.png">
              <a:extLst>
                <a:ext uri="{FF2B5EF4-FFF2-40B4-BE49-F238E27FC236}">
                  <a16:creationId xmlns:a16="http://schemas.microsoft.com/office/drawing/2014/main" id="{BF694668-1881-4A79-AD88-E8E5B4195158}"/>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3" name="Picture 72" descr="fr.png">
              <a:extLst>
                <a:ext uri="{FF2B5EF4-FFF2-40B4-BE49-F238E27FC236}">
                  <a16:creationId xmlns:a16="http://schemas.microsoft.com/office/drawing/2014/main" id="{EBB5110B-8D3A-4705-BCFA-B52D65B8F3E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4" name="Picture 73" descr="gr.png">
              <a:extLst>
                <a:ext uri="{FF2B5EF4-FFF2-40B4-BE49-F238E27FC236}">
                  <a16:creationId xmlns:a16="http://schemas.microsoft.com/office/drawing/2014/main" id="{7154B8DE-5208-4FCF-AB9A-299AB0F5CD2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5" name="Picture 74" descr="hu.png">
              <a:extLst>
                <a:ext uri="{FF2B5EF4-FFF2-40B4-BE49-F238E27FC236}">
                  <a16:creationId xmlns:a16="http://schemas.microsoft.com/office/drawing/2014/main" id="{162F05A1-A316-48C6-9935-55D3B495FF01}"/>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6" name="Picture 75" descr="ie.png">
              <a:extLst>
                <a:ext uri="{FF2B5EF4-FFF2-40B4-BE49-F238E27FC236}">
                  <a16:creationId xmlns:a16="http://schemas.microsoft.com/office/drawing/2014/main" id="{1B2E26F5-301D-42D0-A317-B17B05D5B66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7" name="Picture 76" descr="it.png">
              <a:extLst>
                <a:ext uri="{FF2B5EF4-FFF2-40B4-BE49-F238E27FC236}">
                  <a16:creationId xmlns:a16="http://schemas.microsoft.com/office/drawing/2014/main" id="{200B5B1E-8C87-4F65-B18A-D465866DC12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8" name="Picture 77" descr="lu.png">
              <a:extLst>
                <a:ext uri="{FF2B5EF4-FFF2-40B4-BE49-F238E27FC236}">
                  <a16:creationId xmlns:a16="http://schemas.microsoft.com/office/drawing/2014/main" id="{45F8E913-ADAA-4F6D-B1B5-9370575678A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79" name="Picture 78" descr="no.png">
              <a:extLst>
                <a:ext uri="{FF2B5EF4-FFF2-40B4-BE49-F238E27FC236}">
                  <a16:creationId xmlns:a16="http://schemas.microsoft.com/office/drawing/2014/main" id="{481C7432-655F-47F6-91B2-21C548B8F969}"/>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0" name="Picture 79" descr="nl.png">
              <a:extLst>
                <a:ext uri="{FF2B5EF4-FFF2-40B4-BE49-F238E27FC236}">
                  <a16:creationId xmlns:a16="http://schemas.microsoft.com/office/drawing/2014/main" id="{7143E1FA-0A83-4873-A068-4366C5F68F6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1" name="Picture 80" descr="pl.png">
              <a:extLst>
                <a:ext uri="{FF2B5EF4-FFF2-40B4-BE49-F238E27FC236}">
                  <a16:creationId xmlns:a16="http://schemas.microsoft.com/office/drawing/2014/main" id="{5B3E3611-4E15-44A5-A374-6BCE70982AA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2" name="Picture 81" descr="pt.png">
              <a:extLst>
                <a:ext uri="{FF2B5EF4-FFF2-40B4-BE49-F238E27FC236}">
                  <a16:creationId xmlns:a16="http://schemas.microsoft.com/office/drawing/2014/main" id="{B466D96E-C287-4B02-B282-C975268B591B}"/>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3" name="Picture 82" descr="cz.png">
              <a:extLst>
                <a:ext uri="{FF2B5EF4-FFF2-40B4-BE49-F238E27FC236}">
                  <a16:creationId xmlns:a16="http://schemas.microsoft.com/office/drawing/2014/main" id="{068E19E8-D232-4DFC-90A7-D9D5064353E4}"/>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4" name="Picture 83" descr="ro.png">
              <a:extLst>
                <a:ext uri="{FF2B5EF4-FFF2-40B4-BE49-F238E27FC236}">
                  <a16:creationId xmlns:a16="http://schemas.microsoft.com/office/drawing/2014/main" id="{7D0F2267-2EA8-4F1B-893E-28CE0BA3549C}"/>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5" name="Picture 84" descr="se.png">
              <a:extLst>
                <a:ext uri="{FF2B5EF4-FFF2-40B4-BE49-F238E27FC236}">
                  <a16:creationId xmlns:a16="http://schemas.microsoft.com/office/drawing/2014/main" id="{4F302464-16FF-4BBE-A389-4F91530FADB7}"/>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6" name="Picture 85" descr="ch.png">
              <a:extLst>
                <a:ext uri="{FF2B5EF4-FFF2-40B4-BE49-F238E27FC236}">
                  <a16:creationId xmlns:a16="http://schemas.microsoft.com/office/drawing/2014/main" id="{C5972A17-0E47-44AC-B8A2-72CBDFB19F6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7" name="Picture 86" descr="uk.png">
              <a:extLst>
                <a:ext uri="{FF2B5EF4-FFF2-40B4-BE49-F238E27FC236}">
                  <a16:creationId xmlns:a16="http://schemas.microsoft.com/office/drawing/2014/main" id="{A32A75CC-4798-4C78-B6AB-7E0C66311389}"/>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8" name="Picture 87">
              <a:extLst>
                <a:ext uri="{FF2B5EF4-FFF2-40B4-BE49-F238E27FC236}">
                  <a16:creationId xmlns:a16="http://schemas.microsoft.com/office/drawing/2014/main" id="{65278B9B-6EA0-427B-B7F5-60F3508CF151}"/>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89" name="Picture 88">
              <a:extLst>
                <a:ext uri="{FF2B5EF4-FFF2-40B4-BE49-F238E27FC236}">
                  <a16:creationId xmlns:a16="http://schemas.microsoft.com/office/drawing/2014/main" id="{FB64FD23-85E8-41B6-8F60-171F7AF100C3}"/>
                </a:ext>
              </a:extLst>
            </p:cNvPr>
            <p:cNvPicPr>
              <a:picLocks noChangeAspect="1"/>
            </p:cNvPicPr>
            <p:nvPr userDrawn="1"/>
          </p:nvPicPr>
          <p:blipFill>
            <a:blip r:embed="rId29"/>
            <a:stretch>
              <a:fillRect/>
            </a:stretch>
          </p:blipFill>
          <p:spPr>
            <a:xfrm>
              <a:off x="9768386" y="4469696"/>
              <a:ext cx="216000" cy="144000"/>
            </a:xfrm>
            <a:prstGeom prst="rect">
              <a:avLst/>
            </a:prstGeom>
          </p:spPr>
        </p:pic>
        <p:pic>
          <p:nvPicPr>
            <p:cNvPr id="90" name="Picture 89" descr="ca.png">
              <a:extLst>
                <a:ext uri="{FF2B5EF4-FFF2-40B4-BE49-F238E27FC236}">
                  <a16:creationId xmlns:a16="http://schemas.microsoft.com/office/drawing/2014/main" id="{0ED49883-395B-456D-ABF8-7E62AFFD0039}"/>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1" name="Picture 90" descr="si.png">
              <a:extLst>
                <a:ext uri="{FF2B5EF4-FFF2-40B4-BE49-F238E27FC236}">
                  <a16:creationId xmlns:a16="http://schemas.microsoft.com/office/drawing/2014/main" id="{A3094BC3-9A7C-43C9-8EB6-C7C6167CE203}"/>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838715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73144F-B6DA-43DE-8986-0AB5D2CDA49C}"/>
              </a:ext>
            </a:extLst>
          </p:cNvPr>
          <p:cNvSpPr>
            <a:spLocks noGrp="1"/>
          </p:cNvSpPr>
          <p:nvPr>
            <p:ph type="title" hasCustomPrompt="1"/>
          </p:nvPr>
        </p:nvSpPr>
        <p:spPr>
          <a:xfrm>
            <a:off x="216000" y="154800"/>
            <a:ext cx="10108800" cy="565200"/>
          </a:xfrm>
        </p:spPr>
        <p:txBody>
          <a:bodyPr/>
          <a:lstStyle>
            <a:lvl1pPr algn="l">
              <a:defRPr sz="3000"/>
            </a:lvl1pPr>
          </a:lstStyle>
          <a:p>
            <a:r>
              <a:rPr lang="en-GB" noProof="0" dirty="0"/>
              <a:t>CLICK TO EDIT MASTER TITLE STYLE</a:t>
            </a:r>
          </a:p>
        </p:txBody>
      </p:sp>
      <p:sp>
        <p:nvSpPr>
          <p:cNvPr id="4" name="Rectangle 2">
            <a:extLst>
              <a:ext uri="{FF2B5EF4-FFF2-40B4-BE49-F238E27FC236}">
                <a16:creationId xmlns:a16="http://schemas.microsoft.com/office/drawing/2014/main" id="{B4E70818-9563-4F06-956D-FEFEF006586A}"/>
              </a:ext>
            </a:extLst>
          </p:cNvPr>
          <p:cNvSpPr>
            <a:spLocks noGrp="1" noChangeArrowheads="1"/>
          </p:cNvSpPr>
          <p:nvPr>
            <p:ph idx="1"/>
          </p:nvPr>
        </p:nvSpPr>
        <p:spPr bwMode="auto">
          <a:xfrm>
            <a:off x="218262"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6" name="Straight Connector 5">
            <a:extLst>
              <a:ext uri="{FF2B5EF4-FFF2-40B4-BE49-F238E27FC236}">
                <a16:creationId xmlns:a16="http://schemas.microsoft.com/office/drawing/2014/main" id="{861AD377-1350-4EFA-894B-5CEA5EA7AA4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65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B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79E19F2-F57B-45DE-B862-DD01F0612E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939" y="-1"/>
            <a:ext cx="12191999" cy="6858001"/>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1" y="0"/>
            <a:ext cx="12222000" cy="6858000"/>
          </a:xfrm>
          <a:prstGeom prst="rect">
            <a:avLst/>
          </a:prstGeom>
          <a:solidFill>
            <a:srgbClr val="0032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60000"/>
                </a:schemeClr>
              </a:solidFill>
            </a:endParaRPr>
          </a:p>
        </p:txBody>
      </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pic>
        <p:nvPicPr>
          <p:cNvPr id="32" name="Picture 58">
            <a:extLst>
              <a:ext uri="{FF2B5EF4-FFF2-40B4-BE49-F238E27FC236}">
                <a16:creationId xmlns:a16="http://schemas.microsoft.com/office/drawing/2014/main" id="{A9766FEA-5C39-42C1-9AEE-A80D8B6D13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5" name="Text Box 38">
            <a:extLst>
              <a:ext uri="{FF2B5EF4-FFF2-40B4-BE49-F238E27FC236}">
                <a16:creationId xmlns:a16="http://schemas.microsoft.com/office/drawing/2014/main" id="{7EAA3B37-8161-430C-A74C-2E26E270DE0A}"/>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‹N›</a:t>
            </a:fld>
            <a:endParaRPr lang="en-GB" sz="800" b="0" i="0" noProof="0">
              <a:solidFill>
                <a:srgbClr val="8197A6"/>
              </a:solidFill>
              <a:latin typeface="Arial" charset="0"/>
              <a:ea typeface="Arial" charset="0"/>
              <a:cs typeface="Arial" charset="0"/>
            </a:endParaRPr>
          </a:p>
        </p:txBody>
      </p:sp>
      <p:cxnSp>
        <p:nvCxnSpPr>
          <p:cNvPr id="36" name="Straight Connector 35">
            <a:extLst>
              <a:ext uri="{FF2B5EF4-FFF2-40B4-BE49-F238E27FC236}">
                <a16:creationId xmlns:a16="http://schemas.microsoft.com/office/drawing/2014/main" id="{E5880B0D-A6A8-4687-98E2-A96E60FA37AA}"/>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9C1B0E-6D53-4CDD-9145-B0B42CF57C06}"/>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Picture 5">
            <a:extLst>
              <a:ext uri="{FF2B5EF4-FFF2-40B4-BE49-F238E27FC236}">
                <a16:creationId xmlns:a16="http://schemas.microsoft.com/office/drawing/2014/main" id="{3656F8C5-B6A5-414F-86D9-8C977E5C1BBD}"/>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65" name="Group 64">
            <a:extLst>
              <a:ext uri="{FF2B5EF4-FFF2-40B4-BE49-F238E27FC236}">
                <a16:creationId xmlns:a16="http://schemas.microsoft.com/office/drawing/2014/main" id="{824A6F2E-499F-4179-9EC8-ADB2837A33D9}"/>
              </a:ext>
            </a:extLst>
          </p:cNvPr>
          <p:cNvGrpSpPr/>
          <p:nvPr userDrawn="1"/>
        </p:nvGrpSpPr>
        <p:grpSpPr>
          <a:xfrm>
            <a:off x="226688" y="6569736"/>
            <a:ext cx="9628745" cy="144114"/>
            <a:chOff x="1076500" y="4469696"/>
            <a:chExt cx="9628745" cy="144114"/>
          </a:xfrm>
        </p:grpSpPr>
        <p:pic>
          <p:nvPicPr>
            <p:cNvPr id="66" name="Picture 65" descr="de.png">
              <a:extLst>
                <a:ext uri="{FF2B5EF4-FFF2-40B4-BE49-F238E27FC236}">
                  <a16:creationId xmlns:a16="http://schemas.microsoft.com/office/drawing/2014/main" id="{8AC9C86D-B62E-46E9-BE11-C6B19FFD952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7" name="Picture 66" descr="at.png">
              <a:extLst>
                <a:ext uri="{FF2B5EF4-FFF2-40B4-BE49-F238E27FC236}">
                  <a16:creationId xmlns:a16="http://schemas.microsoft.com/office/drawing/2014/main" id="{D397A8D6-8F60-41F0-BDF0-19A4B3E8002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8" name="Picture 67" descr="be.png">
              <a:extLst>
                <a:ext uri="{FF2B5EF4-FFF2-40B4-BE49-F238E27FC236}">
                  <a16:creationId xmlns:a16="http://schemas.microsoft.com/office/drawing/2014/main" id="{3FCF9C25-908C-44C3-AF65-73E12D9EA60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69" name="Picture 68" descr="dk.png">
              <a:extLst>
                <a:ext uri="{FF2B5EF4-FFF2-40B4-BE49-F238E27FC236}">
                  <a16:creationId xmlns:a16="http://schemas.microsoft.com/office/drawing/2014/main" id="{9D4E5A34-4555-42CA-8BBD-28A87C36E7B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0" name="Picture 69" descr="es.png">
              <a:extLst>
                <a:ext uri="{FF2B5EF4-FFF2-40B4-BE49-F238E27FC236}">
                  <a16:creationId xmlns:a16="http://schemas.microsoft.com/office/drawing/2014/main" id="{81596E02-F950-401B-850E-DD0EA9DDD8C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1" name="Picture 70" descr="ee.png">
              <a:extLst>
                <a:ext uri="{FF2B5EF4-FFF2-40B4-BE49-F238E27FC236}">
                  <a16:creationId xmlns:a16="http://schemas.microsoft.com/office/drawing/2014/main" id="{CEFAD938-4A60-4058-AA17-BBCB185516E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2" name="Picture 71" descr="fi.png">
              <a:extLst>
                <a:ext uri="{FF2B5EF4-FFF2-40B4-BE49-F238E27FC236}">
                  <a16:creationId xmlns:a16="http://schemas.microsoft.com/office/drawing/2014/main" id="{6E250798-541D-4558-827D-109D0FBF438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3" name="Picture 72" descr="fr.png">
              <a:extLst>
                <a:ext uri="{FF2B5EF4-FFF2-40B4-BE49-F238E27FC236}">
                  <a16:creationId xmlns:a16="http://schemas.microsoft.com/office/drawing/2014/main" id="{EE6AC83F-B457-4A80-A60A-C42A44AEE756}"/>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4" name="Picture 73" descr="gr.png">
              <a:extLst>
                <a:ext uri="{FF2B5EF4-FFF2-40B4-BE49-F238E27FC236}">
                  <a16:creationId xmlns:a16="http://schemas.microsoft.com/office/drawing/2014/main" id="{099580BB-5C78-4224-8D9C-EF3F18086E5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5" name="Picture 74" descr="hu.png">
              <a:extLst>
                <a:ext uri="{FF2B5EF4-FFF2-40B4-BE49-F238E27FC236}">
                  <a16:creationId xmlns:a16="http://schemas.microsoft.com/office/drawing/2014/main" id="{2F2CD515-2FA0-4F5E-9E50-DC59EADF545F}"/>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6" name="Picture 75" descr="ie.png">
              <a:extLst>
                <a:ext uri="{FF2B5EF4-FFF2-40B4-BE49-F238E27FC236}">
                  <a16:creationId xmlns:a16="http://schemas.microsoft.com/office/drawing/2014/main" id="{DA8FEC92-4100-4C98-A497-9F861AEDFFE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7" name="Picture 76" descr="it.png">
              <a:extLst>
                <a:ext uri="{FF2B5EF4-FFF2-40B4-BE49-F238E27FC236}">
                  <a16:creationId xmlns:a16="http://schemas.microsoft.com/office/drawing/2014/main" id="{81A00392-BC85-4A0E-85C7-17DC1E9DF503}"/>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8" name="Picture 77" descr="lu.png">
              <a:extLst>
                <a:ext uri="{FF2B5EF4-FFF2-40B4-BE49-F238E27FC236}">
                  <a16:creationId xmlns:a16="http://schemas.microsoft.com/office/drawing/2014/main" id="{5A547A21-19AB-46CD-AFFF-520C4E3E88D3}"/>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79" name="Picture 78" descr="no.png">
              <a:extLst>
                <a:ext uri="{FF2B5EF4-FFF2-40B4-BE49-F238E27FC236}">
                  <a16:creationId xmlns:a16="http://schemas.microsoft.com/office/drawing/2014/main" id="{4F704F76-5224-4450-8C28-A921944A8BC3}"/>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0" name="Picture 79" descr="nl.png">
              <a:extLst>
                <a:ext uri="{FF2B5EF4-FFF2-40B4-BE49-F238E27FC236}">
                  <a16:creationId xmlns:a16="http://schemas.microsoft.com/office/drawing/2014/main" id="{21498D78-44A1-4191-A9BF-C5F6E89057C6}"/>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1" name="Picture 80" descr="pl.png">
              <a:extLst>
                <a:ext uri="{FF2B5EF4-FFF2-40B4-BE49-F238E27FC236}">
                  <a16:creationId xmlns:a16="http://schemas.microsoft.com/office/drawing/2014/main" id="{22F5459F-0785-4698-81BD-DD7DA33A4B3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2" name="Picture 81" descr="pt.png">
              <a:extLst>
                <a:ext uri="{FF2B5EF4-FFF2-40B4-BE49-F238E27FC236}">
                  <a16:creationId xmlns:a16="http://schemas.microsoft.com/office/drawing/2014/main" id="{A80FE92C-07C7-48C1-BA48-1EB1EF862D63}"/>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3" name="Picture 82" descr="cz.png">
              <a:extLst>
                <a:ext uri="{FF2B5EF4-FFF2-40B4-BE49-F238E27FC236}">
                  <a16:creationId xmlns:a16="http://schemas.microsoft.com/office/drawing/2014/main" id="{7326B5E7-9B76-4BC4-B0C8-8201F3380273}"/>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4" name="Picture 83" descr="ro.png">
              <a:extLst>
                <a:ext uri="{FF2B5EF4-FFF2-40B4-BE49-F238E27FC236}">
                  <a16:creationId xmlns:a16="http://schemas.microsoft.com/office/drawing/2014/main" id="{41E63BF8-F679-4BEB-A9B3-1D6A8DAD3747}"/>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5" name="Picture 84" descr="se.png">
              <a:extLst>
                <a:ext uri="{FF2B5EF4-FFF2-40B4-BE49-F238E27FC236}">
                  <a16:creationId xmlns:a16="http://schemas.microsoft.com/office/drawing/2014/main" id="{1558586F-3FF4-42C8-8E98-099FD5D15F39}"/>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6" name="Picture 85" descr="ch.png">
              <a:extLst>
                <a:ext uri="{FF2B5EF4-FFF2-40B4-BE49-F238E27FC236}">
                  <a16:creationId xmlns:a16="http://schemas.microsoft.com/office/drawing/2014/main" id="{93AA7F26-FDD2-4EED-8632-A7AAD3D26271}"/>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7" name="Picture 86" descr="uk.png">
              <a:extLst>
                <a:ext uri="{FF2B5EF4-FFF2-40B4-BE49-F238E27FC236}">
                  <a16:creationId xmlns:a16="http://schemas.microsoft.com/office/drawing/2014/main" id="{E89CE908-9120-403F-90E7-1F438A222F9C}"/>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8" name="Picture 87">
              <a:extLst>
                <a:ext uri="{FF2B5EF4-FFF2-40B4-BE49-F238E27FC236}">
                  <a16:creationId xmlns:a16="http://schemas.microsoft.com/office/drawing/2014/main" id="{463647C2-3C37-4A97-B159-5CC270498C65}"/>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89" name="Picture 88">
              <a:extLst>
                <a:ext uri="{FF2B5EF4-FFF2-40B4-BE49-F238E27FC236}">
                  <a16:creationId xmlns:a16="http://schemas.microsoft.com/office/drawing/2014/main" id="{F428E392-263C-4544-A45B-6B9213A5757F}"/>
                </a:ext>
              </a:extLst>
            </p:cNvPr>
            <p:cNvPicPr>
              <a:picLocks noChangeAspect="1"/>
            </p:cNvPicPr>
            <p:nvPr userDrawn="1"/>
          </p:nvPicPr>
          <p:blipFill>
            <a:blip r:embed="rId29"/>
            <a:stretch>
              <a:fillRect/>
            </a:stretch>
          </p:blipFill>
          <p:spPr>
            <a:xfrm>
              <a:off x="9768386" y="4469696"/>
              <a:ext cx="216000" cy="144000"/>
            </a:xfrm>
            <a:prstGeom prst="rect">
              <a:avLst/>
            </a:prstGeom>
          </p:spPr>
        </p:pic>
        <p:pic>
          <p:nvPicPr>
            <p:cNvPr id="90" name="Picture 89" descr="ca.png">
              <a:extLst>
                <a:ext uri="{FF2B5EF4-FFF2-40B4-BE49-F238E27FC236}">
                  <a16:creationId xmlns:a16="http://schemas.microsoft.com/office/drawing/2014/main" id="{C6E614C2-34A4-4FC0-8838-D859B77E7C7F}"/>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1" name="Picture 90" descr="si.png">
              <a:extLst>
                <a:ext uri="{FF2B5EF4-FFF2-40B4-BE49-F238E27FC236}">
                  <a16:creationId xmlns:a16="http://schemas.microsoft.com/office/drawing/2014/main" id="{85B20524-2426-421B-BEE2-91AF74671068}"/>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1027659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3">
    <p:spTree>
      <p:nvGrpSpPr>
        <p:cNvPr id="1" name=""/>
        <p:cNvGrpSpPr/>
        <p:nvPr/>
      </p:nvGrpSpPr>
      <p:grpSpPr>
        <a:xfrm>
          <a:off x="0" y="0"/>
          <a:ext cx="0" cy="0"/>
          <a:chOff x="0" y="0"/>
          <a:chExt cx="0" cy="0"/>
        </a:xfrm>
      </p:grpSpPr>
      <p:grpSp>
        <p:nvGrpSpPr>
          <p:cNvPr id="6" name="Group 37" hidden="1">
            <a:extLst>
              <a:ext uri="{FF2B5EF4-FFF2-40B4-BE49-F238E27FC236}">
                <a16:creationId xmlns:a16="http://schemas.microsoft.com/office/drawing/2014/main" id="{978F2107-068F-4327-9136-6EB3073A4403}"/>
              </a:ext>
            </a:extLst>
          </p:cNvPr>
          <p:cNvGrpSpPr/>
          <p:nvPr userDrawn="1"/>
        </p:nvGrpSpPr>
        <p:grpSpPr>
          <a:xfrm>
            <a:off x="443470" y="3456849"/>
            <a:ext cx="11852806"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1" name="Straight Connector 30">
            <a:extLst>
              <a:ext uri="{FF2B5EF4-FFF2-40B4-BE49-F238E27FC236}">
                <a16:creationId xmlns:a16="http://schemas.microsoft.com/office/drawing/2014/main" id="{D47A283E-2E94-448F-92E5-2474B2498001}"/>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278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D3CCAE-5E68-40B7-96F4-1867CB3C210D}"/>
              </a:ext>
            </a:extLst>
          </p:cNvPr>
          <p:cNvSpPr>
            <a:spLocks noGrp="1"/>
          </p:cNvSpPr>
          <p:nvPr>
            <p:ph type="title" hasCustomPrompt="1"/>
          </p:nvPr>
        </p:nvSpPr>
        <p:spPr/>
        <p:txBody>
          <a:bodyPr/>
          <a:lstStyle/>
          <a:p>
            <a:r>
              <a:rPr lang="en-GB" altLang="en-US" noProof="0" dirty="0"/>
              <a:t>CLICK TO EDIT MASTER TITLE STYLE</a:t>
            </a:r>
            <a:endParaRPr lang="en-GB" noProof="0" dirty="0"/>
          </a:p>
        </p:txBody>
      </p:sp>
      <p:graphicFrame>
        <p:nvGraphicFramePr>
          <p:cNvPr id="3" name="Chart 62">
            <a:extLst>
              <a:ext uri="{FF2B5EF4-FFF2-40B4-BE49-F238E27FC236}">
                <a16:creationId xmlns:a16="http://schemas.microsoft.com/office/drawing/2014/main" id="{F74DFCCB-83DE-47F4-9FF3-8FAEE5BF92D8}"/>
              </a:ext>
            </a:extLst>
          </p:cNvPr>
          <p:cNvGraphicFramePr/>
          <p:nvPr userDrawn="1"/>
        </p:nvGraphicFramePr>
        <p:xfrm>
          <a:off x="279036" y="1321782"/>
          <a:ext cx="11656060" cy="46238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62">
            <a:extLst>
              <a:ext uri="{FF2B5EF4-FFF2-40B4-BE49-F238E27FC236}">
                <a16:creationId xmlns:a16="http://schemas.microsoft.com/office/drawing/2014/main" id="{1D3688BC-A29F-4FC4-A11A-398FE4188E1F}"/>
              </a:ext>
            </a:extLst>
          </p:cNvPr>
          <p:cNvGraphicFramePr/>
          <p:nvPr userDrawn="1">
            <p:extLst>
              <p:ext uri="{D42A27DB-BD31-4B8C-83A1-F6EECF244321}">
                <p14:modId xmlns:p14="http://schemas.microsoft.com/office/powerpoint/2010/main" val="1776204199"/>
              </p:ext>
            </p:extLst>
          </p:nvPr>
        </p:nvGraphicFramePr>
        <p:xfrm>
          <a:off x="278274" y="1348840"/>
          <a:ext cx="11624275" cy="471855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8F5593-453E-4297-89C3-AF572A2F008F}"/>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1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7" dur="300"/>
                                        <p:tgtEl>
                                          <p:spTgt spid="3">
                                            <p:graphicEl>
                                              <a:chart seriesIdx="-3" categoryIdx="-3" bldStep="gridLegend"/>
                                            </p:graphicEl>
                                          </p:spTgt>
                                        </p:tgtEl>
                                      </p:cBhvr>
                                    </p:animEffect>
                                  </p:childTnLst>
                                </p:cTn>
                              </p:par>
                            </p:childTnLst>
                          </p:cTn>
                        </p:par>
                        <p:par>
                          <p:cTn id="8" fill="hold">
                            <p:stCondLst>
                              <p:cond delay="300"/>
                            </p:stCondLst>
                            <p:childTnLst>
                              <p:par>
                                <p:cTn id="9" presetID="22" presetClass="entr" presetSubtype="4" repeatCount="0"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300"/>
                                        <p:tgtEl>
                                          <p:spTgt spid="6">
                                            <p:graphicEl>
                                              <a:chart seriesIdx="-3" categoryIdx="-3" bldStep="gridLegend"/>
                                            </p:graphicEl>
                                          </p:spTgt>
                                        </p:tgtEl>
                                      </p:cBhvr>
                                    </p:animEffect>
                                  </p:childTnLst>
                                </p:cTn>
                              </p:par>
                            </p:childTnLst>
                          </p:cTn>
                        </p:par>
                        <p:par>
                          <p:cTn id="12" fill="hold">
                            <p:stCondLst>
                              <p:cond delay="600"/>
                            </p:stCondLst>
                            <p:childTnLst>
                              <p:par>
                                <p:cTn id="13" presetID="22" presetClass="entr" presetSubtype="4" repeatCount="0" fill="hold" grpId="0" nodeType="afterEffect">
                                  <p:stCondLst>
                                    <p:cond delay="0"/>
                                  </p:stCondLst>
                                  <p:childTnLst>
                                    <p:set>
                                      <p:cBhvr>
                                        <p:cTn id="14"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5" dur="300"/>
                                        <p:tgtEl>
                                          <p:spTgt spid="6">
                                            <p:graphicEl>
                                              <a:chart seriesIdx="-4" categoryIdx="0" bldStep="category"/>
                                            </p:graphicEl>
                                          </p:spTgt>
                                        </p:tgtEl>
                                      </p:cBhvr>
                                    </p:animEffect>
                                  </p:childTnLst>
                                </p:cTn>
                              </p:par>
                            </p:childTnLst>
                          </p:cTn>
                        </p:par>
                        <p:par>
                          <p:cTn id="16" fill="hold">
                            <p:stCondLst>
                              <p:cond delay="900"/>
                            </p:stCondLst>
                            <p:childTnLst>
                              <p:par>
                                <p:cTn id="17" presetID="22" presetClass="entr" presetSubtype="4" repeatCount="0" fill="hold" grpId="0" nodeType="afterEffect">
                                  <p:stCondLst>
                                    <p:cond delay="0"/>
                                  </p:stCondLst>
                                  <p:childTnLst>
                                    <p:set>
                                      <p:cBhvr>
                                        <p:cTn id="18"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19" dur="300"/>
                                        <p:tgtEl>
                                          <p:spTgt spid="6">
                                            <p:graphicEl>
                                              <a:chart seriesIdx="-4" categoryIdx="1" bldStep="category"/>
                                            </p:graphicEl>
                                          </p:spTgt>
                                        </p:tgtEl>
                                      </p:cBhvr>
                                    </p:animEffect>
                                  </p:childTnLst>
                                </p:cTn>
                              </p:par>
                            </p:childTnLst>
                          </p:cTn>
                        </p:par>
                        <p:par>
                          <p:cTn id="20" fill="hold">
                            <p:stCondLst>
                              <p:cond delay="1200"/>
                            </p:stCondLst>
                            <p:childTnLst>
                              <p:par>
                                <p:cTn id="21" presetID="22" presetClass="entr" presetSubtype="4" repeatCount="0" fill="hold" grpId="0" nodeType="afterEffect">
                                  <p:stCondLst>
                                    <p:cond delay="0"/>
                                  </p:stCondLst>
                                  <p:childTnLst>
                                    <p:set>
                                      <p:cBhvr>
                                        <p:cTn id="22"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23" dur="300"/>
                                        <p:tgtEl>
                                          <p:spTgt spid="6">
                                            <p:graphicEl>
                                              <a:chart seriesIdx="-4" categoryIdx="2" bldStep="category"/>
                                            </p:graphicEl>
                                          </p:spTgt>
                                        </p:tgtEl>
                                      </p:cBhvr>
                                    </p:animEffect>
                                  </p:childTnLst>
                                </p:cTn>
                              </p:par>
                            </p:childTnLst>
                          </p:cTn>
                        </p:par>
                        <p:par>
                          <p:cTn id="24" fill="hold">
                            <p:stCondLst>
                              <p:cond delay="1500"/>
                            </p:stCondLst>
                            <p:childTnLst>
                              <p:par>
                                <p:cTn id="25" presetID="22" presetClass="entr" presetSubtype="4" repeatCount="0" fill="hold" grpId="0" nodeType="afterEffect">
                                  <p:stCondLst>
                                    <p:cond delay="0"/>
                                  </p:stCondLst>
                                  <p:childTnLst>
                                    <p:set>
                                      <p:cBhvr>
                                        <p:cTn id="26"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27" dur="300"/>
                                        <p:tgtEl>
                                          <p:spTgt spid="6">
                                            <p:graphicEl>
                                              <a:chart seriesIdx="-4" categoryIdx="3" bldStep="category"/>
                                            </p:graphicEl>
                                          </p:spTgt>
                                        </p:tgtEl>
                                      </p:cBhvr>
                                    </p:animEffect>
                                  </p:childTnLst>
                                </p:cTn>
                              </p:par>
                            </p:childTnLst>
                          </p:cTn>
                        </p:par>
                        <p:par>
                          <p:cTn id="28" fill="hold">
                            <p:stCondLst>
                              <p:cond delay="1800"/>
                            </p:stCondLst>
                            <p:childTnLst>
                              <p:par>
                                <p:cTn id="29" presetID="22" presetClass="entr" presetSubtype="4" repeatCount="0" fill="hold" grpId="0" nodeType="afterEffect">
                                  <p:stCondLst>
                                    <p:cond delay="0"/>
                                  </p:stCondLst>
                                  <p:childTnLst>
                                    <p:set>
                                      <p:cBhvr>
                                        <p:cTn id="30"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wipe(down)">
                                      <p:cBhvr>
                                        <p:cTn id="31" dur="300"/>
                                        <p:tgtEl>
                                          <p:spTgt spid="6">
                                            <p:graphicEl>
                                              <a:chart seriesIdx="-4" categoryIdx="4" bldStep="category"/>
                                            </p:graphicEl>
                                          </p:spTgt>
                                        </p:tgtEl>
                                      </p:cBhvr>
                                    </p:animEffect>
                                  </p:childTnLst>
                                </p:cTn>
                              </p:par>
                            </p:childTnLst>
                          </p:cTn>
                        </p:par>
                        <p:par>
                          <p:cTn id="32" fill="hold">
                            <p:stCondLst>
                              <p:cond delay="2100"/>
                            </p:stCondLst>
                            <p:childTnLst>
                              <p:par>
                                <p:cTn id="33" presetID="22" presetClass="entr" presetSubtype="4" repeatCount="0" fill="hold" grpId="0" nodeType="afterEffect">
                                  <p:stCondLst>
                                    <p:cond delay="0"/>
                                  </p:stCondLst>
                                  <p:childTnLst>
                                    <p:set>
                                      <p:cBhvr>
                                        <p:cTn id="34"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wipe(down)">
                                      <p:cBhvr>
                                        <p:cTn id="35" dur="300"/>
                                        <p:tgtEl>
                                          <p:spTgt spid="6">
                                            <p:graphicEl>
                                              <a:chart seriesIdx="-4" categoryIdx="5" bldStep="category"/>
                                            </p:graphicEl>
                                          </p:spTgt>
                                        </p:tgtEl>
                                      </p:cBhvr>
                                    </p:animEffect>
                                  </p:childTnLst>
                                </p:cTn>
                              </p:par>
                            </p:childTnLst>
                          </p:cTn>
                        </p:par>
                        <p:par>
                          <p:cTn id="36" fill="hold">
                            <p:stCondLst>
                              <p:cond delay="2400"/>
                            </p:stCondLst>
                            <p:childTnLst>
                              <p:par>
                                <p:cTn id="37" presetID="22" presetClass="entr" presetSubtype="4" repeatCount="0" fill="hold" grpId="0" nodeType="afterEffect">
                                  <p:stCondLst>
                                    <p:cond delay="0"/>
                                  </p:stCondLst>
                                  <p:childTnLst>
                                    <p:set>
                                      <p:cBhvr>
                                        <p:cTn id="38" dur="1" fill="hold">
                                          <p:stCondLst>
                                            <p:cond delay="0"/>
                                          </p:stCondLst>
                                        </p:cTn>
                                        <p:tgtEl>
                                          <p:spTgt spid="6">
                                            <p:graphicEl>
                                              <a:chart seriesIdx="-4" categoryIdx="6" bldStep="category"/>
                                            </p:graphicEl>
                                          </p:spTgt>
                                        </p:tgtEl>
                                        <p:attrNameLst>
                                          <p:attrName>style.visibility</p:attrName>
                                        </p:attrNameLst>
                                      </p:cBhvr>
                                      <p:to>
                                        <p:strVal val="visible"/>
                                      </p:to>
                                    </p:set>
                                    <p:animEffect transition="in" filter="wipe(down)">
                                      <p:cBhvr>
                                        <p:cTn id="39" dur="300"/>
                                        <p:tgtEl>
                                          <p:spTgt spid="6">
                                            <p:graphicEl>
                                              <a:chart seriesIdx="-4" categoryIdx="6" bldStep="category"/>
                                            </p:graphicEl>
                                          </p:spTgt>
                                        </p:tgtEl>
                                      </p:cBhvr>
                                    </p:animEffect>
                                  </p:childTnLst>
                                </p:cTn>
                              </p:par>
                            </p:childTnLst>
                          </p:cTn>
                        </p:par>
                        <p:par>
                          <p:cTn id="40" fill="hold">
                            <p:stCondLst>
                              <p:cond delay="2700"/>
                            </p:stCondLst>
                            <p:childTnLst>
                              <p:par>
                                <p:cTn id="41" presetID="22" presetClass="entr" presetSubtype="4" repeatCount="0" fill="hold" grpId="0" nodeType="afterEffect">
                                  <p:stCondLst>
                                    <p:cond delay="0"/>
                                  </p:stCondLst>
                                  <p:childTnLst>
                                    <p:set>
                                      <p:cBhvr>
                                        <p:cTn id="42" dur="1" fill="hold">
                                          <p:stCondLst>
                                            <p:cond delay="0"/>
                                          </p:stCondLst>
                                        </p:cTn>
                                        <p:tgtEl>
                                          <p:spTgt spid="6">
                                            <p:graphicEl>
                                              <a:chart seriesIdx="-4" categoryIdx="7" bldStep="category"/>
                                            </p:graphicEl>
                                          </p:spTgt>
                                        </p:tgtEl>
                                        <p:attrNameLst>
                                          <p:attrName>style.visibility</p:attrName>
                                        </p:attrNameLst>
                                      </p:cBhvr>
                                      <p:to>
                                        <p:strVal val="visible"/>
                                      </p:to>
                                    </p:set>
                                    <p:animEffect transition="in" filter="wipe(down)">
                                      <p:cBhvr>
                                        <p:cTn id="43" dur="300"/>
                                        <p:tgtEl>
                                          <p:spTgt spid="6">
                                            <p:graphicEl>
                                              <a:chart seriesIdx="-4" categoryIdx="7" bldStep="category"/>
                                            </p:graphicEl>
                                          </p:spTgt>
                                        </p:tgtEl>
                                      </p:cBhvr>
                                    </p:animEffect>
                                  </p:childTnLst>
                                </p:cTn>
                              </p:par>
                            </p:childTnLst>
                          </p:cTn>
                        </p:par>
                        <p:par>
                          <p:cTn id="44" fill="hold">
                            <p:stCondLst>
                              <p:cond delay="3000"/>
                            </p:stCondLst>
                            <p:childTnLst>
                              <p:par>
                                <p:cTn id="45" presetID="22" presetClass="entr" presetSubtype="4" repeatCount="0" fill="hold" grpId="0" nodeType="afterEffect">
                                  <p:stCondLst>
                                    <p:cond delay="0"/>
                                  </p:stCondLst>
                                  <p:childTnLst>
                                    <p:set>
                                      <p:cBhvr>
                                        <p:cTn id="46" dur="1" fill="hold">
                                          <p:stCondLst>
                                            <p:cond delay="0"/>
                                          </p:stCondLst>
                                        </p:cTn>
                                        <p:tgtEl>
                                          <p:spTgt spid="6">
                                            <p:graphicEl>
                                              <a:chart seriesIdx="-4" categoryIdx="8" bldStep="category"/>
                                            </p:graphicEl>
                                          </p:spTgt>
                                        </p:tgtEl>
                                        <p:attrNameLst>
                                          <p:attrName>style.visibility</p:attrName>
                                        </p:attrNameLst>
                                      </p:cBhvr>
                                      <p:to>
                                        <p:strVal val="visible"/>
                                      </p:to>
                                    </p:set>
                                    <p:animEffect transition="in" filter="wipe(down)">
                                      <p:cBhvr>
                                        <p:cTn id="47" dur="300"/>
                                        <p:tgtEl>
                                          <p:spTgt spid="6">
                                            <p:graphicEl>
                                              <a:chart seriesIdx="-4" categoryIdx="8" bldStep="category"/>
                                            </p:graphicEl>
                                          </p:spTgt>
                                        </p:tgtEl>
                                      </p:cBhvr>
                                    </p:animEffect>
                                  </p:childTnLst>
                                </p:cTn>
                              </p:par>
                            </p:childTnLst>
                          </p:cTn>
                        </p:par>
                        <p:par>
                          <p:cTn id="48" fill="hold">
                            <p:stCondLst>
                              <p:cond delay="3300"/>
                            </p:stCondLst>
                            <p:childTnLst>
                              <p:par>
                                <p:cTn id="49" presetID="22" presetClass="entr" presetSubtype="4" repeatCount="0" fill="hold" grpId="0" nodeType="afterEffect">
                                  <p:stCondLst>
                                    <p:cond delay="0"/>
                                  </p:stCondLst>
                                  <p:childTnLst>
                                    <p:set>
                                      <p:cBhvr>
                                        <p:cTn id="50" dur="1" fill="hold">
                                          <p:stCondLst>
                                            <p:cond delay="0"/>
                                          </p:stCondLst>
                                        </p:cTn>
                                        <p:tgtEl>
                                          <p:spTgt spid="6">
                                            <p:graphicEl>
                                              <a:chart seriesIdx="-4" categoryIdx="9" bldStep="category"/>
                                            </p:graphicEl>
                                          </p:spTgt>
                                        </p:tgtEl>
                                        <p:attrNameLst>
                                          <p:attrName>style.visibility</p:attrName>
                                        </p:attrNameLst>
                                      </p:cBhvr>
                                      <p:to>
                                        <p:strVal val="visible"/>
                                      </p:to>
                                    </p:set>
                                    <p:animEffect transition="in" filter="wipe(down)">
                                      <p:cBhvr>
                                        <p:cTn id="51" dur="300"/>
                                        <p:tgtEl>
                                          <p:spTgt spid="6">
                                            <p:graphicEl>
                                              <a:chart seriesIdx="-4" categoryIdx="9" bldStep="category"/>
                                            </p:graphicEl>
                                          </p:spTgt>
                                        </p:tgtEl>
                                      </p:cBhvr>
                                    </p:animEffect>
                                  </p:childTnLst>
                                </p:cTn>
                              </p:par>
                            </p:childTnLst>
                          </p:cTn>
                        </p:par>
                        <p:par>
                          <p:cTn id="52" fill="hold">
                            <p:stCondLst>
                              <p:cond delay="3600"/>
                            </p:stCondLst>
                            <p:childTnLst>
                              <p:par>
                                <p:cTn id="53" presetID="22" presetClass="entr" presetSubtype="4" repeatCount="0" fill="hold" grpId="0" nodeType="afterEffect">
                                  <p:stCondLst>
                                    <p:cond delay="0"/>
                                  </p:stCondLst>
                                  <p:childTnLst>
                                    <p:set>
                                      <p:cBhvr>
                                        <p:cTn id="54" dur="1" fill="hold">
                                          <p:stCondLst>
                                            <p:cond delay="0"/>
                                          </p:stCondLst>
                                        </p:cTn>
                                        <p:tgtEl>
                                          <p:spTgt spid="6">
                                            <p:graphicEl>
                                              <a:chart seriesIdx="-4" categoryIdx="10" bldStep="category"/>
                                            </p:graphicEl>
                                          </p:spTgt>
                                        </p:tgtEl>
                                        <p:attrNameLst>
                                          <p:attrName>style.visibility</p:attrName>
                                        </p:attrNameLst>
                                      </p:cBhvr>
                                      <p:to>
                                        <p:strVal val="visible"/>
                                      </p:to>
                                    </p:set>
                                    <p:animEffect transition="in" filter="wipe(down)">
                                      <p:cBhvr>
                                        <p:cTn id="55" dur="300"/>
                                        <p:tgtEl>
                                          <p:spTgt spid="6">
                                            <p:graphicEl>
                                              <a:chart seriesIdx="-4" categoryIdx="10" bldStep="category"/>
                                            </p:graphicEl>
                                          </p:spTgt>
                                        </p:tgtEl>
                                      </p:cBhvr>
                                    </p:animEffect>
                                  </p:childTnLst>
                                </p:cTn>
                              </p:par>
                            </p:childTnLst>
                          </p:cTn>
                        </p:par>
                        <p:par>
                          <p:cTn id="56" fill="hold">
                            <p:stCondLst>
                              <p:cond delay="3900"/>
                            </p:stCondLst>
                            <p:childTnLst>
                              <p:par>
                                <p:cTn id="57" presetID="22" presetClass="entr" presetSubtype="4" repeatCount="0" fill="hold" grpId="0" nodeType="afterEffect">
                                  <p:stCondLst>
                                    <p:cond delay="0"/>
                                  </p:stCondLst>
                                  <p:childTnLst>
                                    <p:set>
                                      <p:cBhvr>
                                        <p:cTn id="58" dur="1" fill="hold">
                                          <p:stCondLst>
                                            <p:cond delay="0"/>
                                          </p:stCondLst>
                                        </p:cTn>
                                        <p:tgtEl>
                                          <p:spTgt spid="6">
                                            <p:graphicEl>
                                              <a:chart seriesIdx="-4" categoryIdx="11" bldStep="category"/>
                                            </p:graphicEl>
                                          </p:spTgt>
                                        </p:tgtEl>
                                        <p:attrNameLst>
                                          <p:attrName>style.visibility</p:attrName>
                                        </p:attrNameLst>
                                      </p:cBhvr>
                                      <p:to>
                                        <p:strVal val="visible"/>
                                      </p:to>
                                    </p:set>
                                    <p:animEffect transition="in" filter="wipe(down)">
                                      <p:cBhvr>
                                        <p:cTn id="59" dur="300"/>
                                        <p:tgtEl>
                                          <p:spTgt spid="6">
                                            <p:graphicEl>
                                              <a:chart seriesIdx="-4" categoryIdx="11" bldStep="category"/>
                                            </p:graphicEl>
                                          </p:spTgt>
                                        </p:tgtEl>
                                      </p:cBhvr>
                                    </p:animEffect>
                                  </p:childTnLst>
                                </p:cTn>
                              </p:par>
                            </p:childTnLst>
                          </p:cTn>
                        </p:par>
                        <p:par>
                          <p:cTn id="60" fill="hold">
                            <p:stCondLst>
                              <p:cond delay="4200"/>
                            </p:stCondLst>
                            <p:childTnLst>
                              <p:par>
                                <p:cTn id="61" presetID="22" presetClass="entr" presetSubtype="4" repeatCount="0" fill="hold" grpId="0" nodeType="afterEffect">
                                  <p:stCondLst>
                                    <p:cond delay="0"/>
                                  </p:stCondLst>
                                  <p:childTnLst>
                                    <p:set>
                                      <p:cBhvr>
                                        <p:cTn id="62" dur="1" fill="hold">
                                          <p:stCondLst>
                                            <p:cond delay="0"/>
                                          </p:stCondLst>
                                        </p:cTn>
                                        <p:tgtEl>
                                          <p:spTgt spid="6">
                                            <p:graphicEl>
                                              <a:chart seriesIdx="-4" categoryIdx="12" bldStep="category"/>
                                            </p:graphicEl>
                                          </p:spTgt>
                                        </p:tgtEl>
                                        <p:attrNameLst>
                                          <p:attrName>style.visibility</p:attrName>
                                        </p:attrNameLst>
                                      </p:cBhvr>
                                      <p:to>
                                        <p:strVal val="visible"/>
                                      </p:to>
                                    </p:set>
                                    <p:animEffect transition="in" filter="wipe(down)">
                                      <p:cBhvr>
                                        <p:cTn id="63" dur="300"/>
                                        <p:tgtEl>
                                          <p:spTgt spid="6">
                                            <p:graphicEl>
                                              <a:chart seriesIdx="-4" categoryIdx="12" bldStep="category"/>
                                            </p:graphicEl>
                                          </p:spTgt>
                                        </p:tgtEl>
                                      </p:cBhvr>
                                    </p:animEffect>
                                  </p:childTnLst>
                                </p:cTn>
                              </p:par>
                            </p:childTnLst>
                          </p:cTn>
                        </p:par>
                        <p:par>
                          <p:cTn id="64" fill="hold">
                            <p:stCondLst>
                              <p:cond delay="4500"/>
                            </p:stCondLst>
                            <p:childTnLst>
                              <p:par>
                                <p:cTn id="65" presetID="22" presetClass="entr" presetSubtype="4" repeatCount="0" fill="hold" grpId="0" nodeType="afterEffect">
                                  <p:stCondLst>
                                    <p:cond delay="0"/>
                                  </p:stCondLst>
                                  <p:childTnLst>
                                    <p:set>
                                      <p:cBhvr>
                                        <p:cTn id="66" dur="1" fill="hold">
                                          <p:stCondLst>
                                            <p:cond delay="0"/>
                                          </p:stCondLst>
                                        </p:cTn>
                                        <p:tgtEl>
                                          <p:spTgt spid="6">
                                            <p:graphicEl>
                                              <a:chart seriesIdx="-4" categoryIdx="13" bldStep="category"/>
                                            </p:graphicEl>
                                          </p:spTgt>
                                        </p:tgtEl>
                                        <p:attrNameLst>
                                          <p:attrName>style.visibility</p:attrName>
                                        </p:attrNameLst>
                                      </p:cBhvr>
                                      <p:to>
                                        <p:strVal val="visible"/>
                                      </p:to>
                                    </p:set>
                                    <p:animEffect transition="in" filter="wipe(down)">
                                      <p:cBhvr>
                                        <p:cTn id="67" dur="300"/>
                                        <p:tgtEl>
                                          <p:spTgt spid="6">
                                            <p:graphicEl>
                                              <a:chart seriesIdx="-4" categoryIdx="13" bldStep="category"/>
                                            </p:graphicEl>
                                          </p:spTgt>
                                        </p:tgtEl>
                                      </p:cBhvr>
                                    </p:animEffect>
                                  </p:childTnLst>
                                </p:cTn>
                              </p:par>
                            </p:childTnLst>
                          </p:cTn>
                        </p:par>
                        <p:par>
                          <p:cTn id="68" fill="hold">
                            <p:stCondLst>
                              <p:cond delay="4800"/>
                            </p:stCondLst>
                            <p:childTnLst>
                              <p:par>
                                <p:cTn id="69" presetID="22" presetClass="entr" presetSubtype="4" repeatCount="0" fill="hold" grpId="0" nodeType="afterEffect">
                                  <p:stCondLst>
                                    <p:cond delay="0"/>
                                  </p:stCondLst>
                                  <p:childTnLst>
                                    <p:set>
                                      <p:cBhvr>
                                        <p:cTn id="70" dur="1" fill="hold">
                                          <p:stCondLst>
                                            <p:cond delay="0"/>
                                          </p:stCondLst>
                                        </p:cTn>
                                        <p:tgtEl>
                                          <p:spTgt spid="6">
                                            <p:graphicEl>
                                              <a:chart seriesIdx="-4" categoryIdx="14" bldStep="category"/>
                                            </p:graphicEl>
                                          </p:spTgt>
                                        </p:tgtEl>
                                        <p:attrNameLst>
                                          <p:attrName>style.visibility</p:attrName>
                                        </p:attrNameLst>
                                      </p:cBhvr>
                                      <p:to>
                                        <p:strVal val="visible"/>
                                      </p:to>
                                    </p:set>
                                    <p:animEffect transition="in" filter="wipe(down)">
                                      <p:cBhvr>
                                        <p:cTn id="71" dur="300"/>
                                        <p:tgtEl>
                                          <p:spTgt spid="6">
                                            <p:graphicEl>
                                              <a:chart seriesIdx="-4" categoryIdx="14" bldStep="category"/>
                                            </p:graphicEl>
                                          </p:spTgt>
                                        </p:tgtEl>
                                      </p:cBhvr>
                                    </p:animEffect>
                                  </p:childTnLst>
                                </p:cTn>
                              </p:par>
                            </p:childTnLst>
                          </p:cTn>
                        </p:par>
                        <p:par>
                          <p:cTn id="72" fill="hold">
                            <p:stCondLst>
                              <p:cond delay="5100"/>
                            </p:stCondLst>
                            <p:childTnLst>
                              <p:par>
                                <p:cTn id="73" presetID="22" presetClass="entr" presetSubtype="4" repeatCount="0" fill="hold" grpId="0" nodeType="afterEffect">
                                  <p:stCondLst>
                                    <p:cond delay="0"/>
                                  </p:stCondLst>
                                  <p:childTnLst>
                                    <p:set>
                                      <p:cBhvr>
                                        <p:cTn id="74" dur="1" fill="hold">
                                          <p:stCondLst>
                                            <p:cond delay="0"/>
                                          </p:stCondLst>
                                        </p:cTn>
                                        <p:tgtEl>
                                          <p:spTgt spid="6">
                                            <p:graphicEl>
                                              <a:chart seriesIdx="-4" categoryIdx="15" bldStep="category"/>
                                            </p:graphicEl>
                                          </p:spTgt>
                                        </p:tgtEl>
                                        <p:attrNameLst>
                                          <p:attrName>style.visibility</p:attrName>
                                        </p:attrNameLst>
                                      </p:cBhvr>
                                      <p:to>
                                        <p:strVal val="visible"/>
                                      </p:to>
                                    </p:set>
                                    <p:animEffect transition="in" filter="wipe(down)">
                                      <p:cBhvr>
                                        <p:cTn id="75" dur="300"/>
                                        <p:tgtEl>
                                          <p:spTgt spid="6">
                                            <p:graphicEl>
                                              <a:chart seriesIdx="-4" categoryIdx="15" bldStep="category"/>
                                            </p:graphicEl>
                                          </p:spTgt>
                                        </p:tgtEl>
                                      </p:cBhvr>
                                    </p:animEffect>
                                  </p:childTnLst>
                                </p:cTn>
                              </p:par>
                            </p:childTnLst>
                          </p:cTn>
                        </p:par>
                        <p:par>
                          <p:cTn id="76" fill="hold">
                            <p:stCondLst>
                              <p:cond delay="5400"/>
                            </p:stCondLst>
                            <p:childTnLst>
                              <p:par>
                                <p:cTn id="77" presetID="22" presetClass="entr" presetSubtype="4" repeatCount="0" fill="hold" grpId="0" nodeType="afterEffect">
                                  <p:stCondLst>
                                    <p:cond delay="0"/>
                                  </p:stCondLst>
                                  <p:childTnLst>
                                    <p:set>
                                      <p:cBhvr>
                                        <p:cTn id="78" dur="1" fill="hold">
                                          <p:stCondLst>
                                            <p:cond delay="0"/>
                                          </p:stCondLst>
                                        </p:cTn>
                                        <p:tgtEl>
                                          <p:spTgt spid="6">
                                            <p:graphicEl>
                                              <a:chart seriesIdx="-4" categoryIdx="16" bldStep="category"/>
                                            </p:graphicEl>
                                          </p:spTgt>
                                        </p:tgtEl>
                                        <p:attrNameLst>
                                          <p:attrName>style.visibility</p:attrName>
                                        </p:attrNameLst>
                                      </p:cBhvr>
                                      <p:to>
                                        <p:strVal val="visible"/>
                                      </p:to>
                                    </p:set>
                                    <p:animEffect transition="in" filter="wipe(down)">
                                      <p:cBhvr>
                                        <p:cTn id="79" dur="300"/>
                                        <p:tgtEl>
                                          <p:spTgt spid="6">
                                            <p:graphicEl>
                                              <a:chart seriesIdx="-4" categoryIdx="16" bldStep="category"/>
                                            </p:graphicEl>
                                          </p:spTgt>
                                        </p:tgtEl>
                                      </p:cBhvr>
                                    </p:animEffect>
                                  </p:childTnLst>
                                </p:cTn>
                              </p:par>
                            </p:childTnLst>
                          </p:cTn>
                        </p:par>
                        <p:par>
                          <p:cTn id="80" fill="hold">
                            <p:stCondLst>
                              <p:cond delay="5700"/>
                            </p:stCondLst>
                            <p:childTnLst>
                              <p:par>
                                <p:cTn id="81" presetID="22" presetClass="entr" presetSubtype="4" repeatCount="0" fill="hold" grpId="0" nodeType="afterEffect">
                                  <p:stCondLst>
                                    <p:cond delay="0"/>
                                  </p:stCondLst>
                                  <p:childTnLst>
                                    <p:set>
                                      <p:cBhvr>
                                        <p:cTn id="82" dur="1" fill="hold">
                                          <p:stCondLst>
                                            <p:cond delay="0"/>
                                          </p:stCondLst>
                                        </p:cTn>
                                        <p:tgtEl>
                                          <p:spTgt spid="6">
                                            <p:graphicEl>
                                              <a:chart seriesIdx="-4" categoryIdx="17" bldStep="category"/>
                                            </p:graphicEl>
                                          </p:spTgt>
                                        </p:tgtEl>
                                        <p:attrNameLst>
                                          <p:attrName>style.visibility</p:attrName>
                                        </p:attrNameLst>
                                      </p:cBhvr>
                                      <p:to>
                                        <p:strVal val="visible"/>
                                      </p:to>
                                    </p:set>
                                    <p:animEffect transition="in" filter="wipe(down)">
                                      <p:cBhvr>
                                        <p:cTn id="83" dur="300"/>
                                        <p:tgtEl>
                                          <p:spTgt spid="6">
                                            <p:graphicEl>
                                              <a:chart seriesIdx="-4" categoryIdx="17" bldStep="category"/>
                                            </p:graphicEl>
                                          </p:spTgt>
                                        </p:tgtEl>
                                      </p:cBhvr>
                                    </p:animEffect>
                                  </p:childTnLst>
                                </p:cTn>
                              </p:par>
                            </p:childTnLst>
                          </p:cTn>
                        </p:par>
                        <p:par>
                          <p:cTn id="84" fill="hold">
                            <p:stCondLst>
                              <p:cond delay="6000"/>
                            </p:stCondLst>
                            <p:childTnLst>
                              <p:par>
                                <p:cTn id="85" presetID="22" presetClass="entr" presetSubtype="4" repeatCount="0" fill="hold" grpId="0" nodeType="afterEffect">
                                  <p:stCondLst>
                                    <p:cond delay="0"/>
                                  </p:stCondLst>
                                  <p:childTnLst>
                                    <p:set>
                                      <p:cBhvr>
                                        <p:cTn id="86" dur="1" fill="hold">
                                          <p:stCondLst>
                                            <p:cond delay="0"/>
                                          </p:stCondLst>
                                        </p:cTn>
                                        <p:tgtEl>
                                          <p:spTgt spid="6">
                                            <p:graphicEl>
                                              <a:chart seriesIdx="-4" categoryIdx="18" bldStep="category"/>
                                            </p:graphicEl>
                                          </p:spTgt>
                                        </p:tgtEl>
                                        <p:attrNameLst>
                                          <p:attrName>style.visibility</p:attrName>
                                        </p:attrNameLst>
                                      </p:cBhvr>
                                      <p:to>
                                        <p:strVal val="visible"/>
                                      </p:to>
                                    </p:set>
                                    <p:animEffect transition="in" filter="wipe(down)">
                                      <p:cBhvr>
                                        <p:cTn id="87" dur="300"/>
                                        <p:tgtEl>
                                          <p:spTgt spid="6">
                                            <p:graphicEl>
                                              <a:chart seriesIdx="-4" categoryIdx="18" bldStep="category"/>
                                            </p:graphicEl>
                                          </p:spTgt>
                                        </p:tgtEl>
                                      </p:cBhvr>
                                    </p:animEffect>
                                  </p:childTnLst>
                                </p:cTn>
                              </p:par>
                            </p:childTnLst>
                          </p:cTn>
                        </p:par>
                        <p:par>
                          <p:cTn id="88" fill="hold">
                            <p:stCondLst>
                              <p:cond delay="6300"/>
                            </p:stCondLst>
                            <p:childTnLst>
                              <p:par>
                                <p:cTn id="89" presetID="22" presetClass="entr" presetSubtype="4" repeatCount="0" fill="hold" grpId="0" nodeType="afterEffect">
                                  <p:stCondLst>
                                    <p:cond delay="0"/>
                                  </p:stCondLst>
                                  <p:childTnLst>
                                    <p:set>
                                      <p:cBhvr>
                                        <p:cTn id="90" dur="1" fill="hold">
                                          <p:stCondLst>
                                            <p:cond delay="0"/>
                                          </p:stCondLst>
                                        </p:cTn>
                                        <p:tgtEl>
                                          <p:spTgt spid="6">
                                            <p:graphicEl>
                                              <a:chart seriesIdx="-4" categoryIdx="19" bldStep="category"/>
                                            </p:graphicEl>
                                          </p:spTgt>
                                        </p:tgtEl>
                                        <p:attrNameLst>
                                          <p:attrName>style.visibility</p:attrName>
                                        </p:attrNameLst>
                                      </p:cBhvr>
                                      <p:to>
                                        <p:strVal val="visible"/>
                                      </p:to>
                                    </p:set>
                                    <p:animEffect transition="in" filter="wipe(down)">
                                      <p:cBhvr>
                                        <p:cTn id="91" dur="300"/>
                                        <p:tgtEl>
                                          <p:spTgt spid="6">
                                            <p:graphicEl>
                                              <a:chart seriesIdx="-4" categoryIdx="19" bldStep="category"/>
                                            </p:graphicEl>
                                          </p:spTgt>
                                        </p:tgtEl>
                                      </p:cBhvr>
                                    </p:animEffect>
                                  </p:childTnLst>
                                </p:cTn>
                              </p:par>
                            </p:childTnLst>
                          </p:cTn>
                        </p:par>
                        <p:par>
                          <p:cTn id="92" fill="hold">
                            <p:stCondLst>
                              <p:cond delay="6600"/>
                            </p:stCondLst>
                            <p:childTnLst>
                              <p:par>
                                <p:cTn id="93" presetID="22" presetClass="entr" presetSubtype="4" repeatCount="0" fill="hold" grpId="0" nodeType="afterEffect">
                                  <p:stCondLst>
                                    <p:cond delay="0"/>
                                  </p:stCondLst>
                                  <p:childTnLst>
                                    <p:set>
                                      <p:cBhvr>
                                        <p:cTn id="94" dur="1" fill="hold">
                                          <p:stCondLst>
                                            <p:cond delay="0"/>
                                          </p:stCondLst>
                                        </p:cTn>
                                        <p:tgtEl>
                                          <p:spTgt spid="6">
                                            <p:graphicEl>
                                              <a:chart seriesIdx="-4" categoryIdx="20" bldStep="category"/>
                                            </p:graphicEl>
                                          </p:spTgt>
                                        </p:tgtEl>
                                        <p:attrNameLst>
                                          <p:attrName>style.visibility</p:attrName>
                                        </p:attrNameLst>
                                      </p:cBhvr>
                                      <p:to>
                                        <p:strVal val="visible"/>
                                      </p:to>
                                    </p:set>
                                    <p:animEffect transition="in" filter="wipe(down)">
                                      <p:cBhvr>
                                        <p:cTn id="95" dur="300"/>
                                        <p:tgtEl>
                                          <p:spTgt spid="6">
                                            <p:graphicEl>
                                              <a:chart seriesIdx="-4" categoryIdx="20" bldStep="category"/>
                                            </p:graphicEl>
                                          </p:spTgt>
                                        </p:tgtEl>
                                      </p:cBhvr>
                                    </p:animEffect>
                                  </p:childTnLst>
                                </p:cTn>
                              </p:par>
                            </p:childTnLst>
                          </p:cTn>
                        </p:par>
                        <p:par>
                          <p:cTn id="96" fill="hold">
                            <p:stCondLst>
                              <p:cond delay="6900"/>
                            </p:stCondLst>
                            <p:childTnLst>
                              <p:par>
                                <p:cTn id="97" presetID="22" presetClass="entr" presetSubtype="4" repeatCount="0" fill="hold" grpId="0" nodeType="afterEffect">
                                  <p:stCondLst>
                                    <p:cond delay="0"/>
                                  </p:stCondLst>
                                  <p:childTnLst>
                                    <p:set>
                                      <p:cBhvr>
                                        <p:cTn id="98" dur="1" fill="hold">
                                          <p:stCondLst>
                                            <p:cond delay="0"/>
                                          </p:stCondLst>
                                        </p:cTn>
                                        <p:tgtEl>
                                          <p:spTgt spid="6">
                                            <p:graphicEl>
                                              <a:chart seriesIdx="-4" categoryIdx="21" bldStep="category"/>
                                            </p:graphicEl>
                                          </p:spTgt>
                                        </p:tgtEl>
                                        <p:attrNameLst>
                                          <p:attrName>style.visibility</p:attrName>
                                        </p:attrNameLst>
                                      </p:cBhvr>
                                      <p:to>
                                        <p:strVal val="visible"/>
                                      </p:to>
                                    </p:set>
                                    <p:animEffect transition="in" filter="wipe(down)">
                                      <p:cBhvr>
                                        <p:cTn id="99" dur="300"/>
                                        <p:tgtEl>
                                          <p:spTgt spid="6">
                                            <p:graphicEl>
                                              <a:chart seriesIdx="-4" categoryIdx="21" bldStep="category"/>
                                            </p:graphicEl>
                                          </p:spTgt>
                                        </p:tgtEl>
                                      </p:cBhvr>
                                    </p:animEffect>
                                  </p:childTnLst>
                                </p:cTn>
                              </p:par>
                            </p:childTnLst>
                          </p:cTn>
                        </p:par>
                        <p:par>
                          <p:cTn id="100" fill="hold">
                            <p:stCondLst>
                              <p:cond delay="7200"/>
                            </p:stCondLst>
                            <p:childTnLst>
                              <p:par>
                                <p:cTn id="101" presetID="22" presetClass="entr" presetSubtype="4" repeatCount="0" fill="hold" grpId="0" nodeType="afterEffect">
                                  <p:stCondLst>
                                    <p:cond delay="0"/>
                                  </p:stCondLst>
                                  <p:childTnLst>
                                    <p:set>
                                      <p:cBhvr>
                                        <p:cTn id="102" dur="1" fill="hold">
                                          <p:stCondLst>
                                            <p:cond delay="0"/>
                                          </p:stCondLst>
                                        </p:cTn>
                                        <p:tgtEl>
                                          <p:spTgt spid="6">
                                            <p:graphicEl>
                                              <a:chart seriesIdx="-4" categoryIdx="22" bldStep="category"/>
                                            </p:graphicEl>
                                          </p:spTgt>
                                        </p:tgtEl>
                                        <p:attrNameLst>
                                          <p:attrName>style.visibility</p:attrName>
                                        </p:attrNameLst>
                                      </p:cBhvr>
                                      <p:to>
                                        <p:strVal val="visible"/>
                                      </p:to>
                                    </p:set>
                                    <p:animEffect transition="in" filter="wipe(down)">
                                      <p:cBhvr>
                                        <p:cTn id="103" dur="300"/>
                                        <p:tgtEl>
                                          <p:spTgt spid="6">
                                            <p:graphicEl>
                                              <a:chart seriesIdx="-4" categoryIdx="22" bldStep="category"/>
                                            </p:graphicEl>
                                          </p:spTgt>
                                        </p:tgtEl>
                                      </p:cBhvr>
                                    </p:animEffect>
                                  </p:childTnLst>
                                </p:cTn>
                              </p:par>
                            </p:childTnLst>
                          </p:cTn>
                        </p:par>
                        <p:par>
                          <p:cTn id="104" fill="hold">
                            <p:stCondLst>
                              <p:cond delay="7500"/>
                            </p:stCondLst>
                            <p:childTnLst>
                              <p:par>
                                <p:cTn id="105" presetID="22" presetClass="entr" presetSubtype="4" repeatCount="0" fill="hold" grpId="0" nodeType="afterEffect">
                                  <p:stCondLst>
                                    <p:cond delay="0"/>
                                  </p:stCondLst>
                                  <p:childTnLst>
                                    <p:set>
                                      <p:cBhvr>
                                        <p:cTn id="106" dur="1" fill="hold">
                                          <p:stCondLst>
                                            <p:cond delay="0"/>
                                          </p:stCondLst>
                                        </p:cTn>
                                        <p:tgtEl>
                                          <p:spTgt spid="6">
                                            <p:graphicEl>
                                              <a:chart seriesIdx="-4" categoryIdx="23" bldStep="category"/>
                                            </p:graphicEl>
                                          </p:spTgt>
                                        </p:tgtEl>
                                        <p:attrNameLst>
                                          <p:attrName>style.visibility</p:attrName>
                                        </p:attrNameLst>
                                      </p:cBhvr>
                                      <p:to>
                                        <p:strVal val="visible"/>
                                      </p:to>
                                    </p:set>
                                    <p:animEffect transition="in" filter="wipe(down)">
                                      <p:cBhvr>
                                        <p:cTn id="107" dur="300"/>
                                        <p:tgtEl>
                                          <p:spTgt spid="6">
                                            <p:graphicEl>
                                              <a:chart seriesIdx="-4" categoryIdx="2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Graphic spid="6" grpId="0">
        <p:bldSub>
          <a:bldChart bld="category"/>
        </p:bldSub>
      </p:bldGraphic>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1B31BE-8F00-4FD0-B83D-49F14B7AACC4}"/>
              </a:ext>
            </a:extLst>
          </p:cNvPr>
          <p:cNvSpPr>
            <a:spLocks noGrp="1"/>
          </p:cNvSpPr>
          <p:nvPr>
            <p:ph type="title" hasCustomPrompt="1"/>
          </p:nvPr>
        </p:nvSpPr>
        <p:spPr/>
        <p:txBody>
          <a:bodyPr/>
          <a:lstStyle/>
          <a:p>
            <a:r>
              <a:rPr lang="en-GB" altLang="en-US" noProof="0" dirty="0"/>
              <a:t>CLICK TO EDIT MASTER TITLE STYLE</a:t>
            </a:r>
            <a:endParaRPr lang="en-GB" noProof="0" dirty="0"/>
          </a:p>
        </p:txBody>
      </p:sp>
      <p:graphicFrame>
        <p:nvGraphicFramePr>
          <p:cNvPr id="3" name="Chart 62">
            <a:extLst>
              <a:ext uri="{FF2B5EF4-FFF2-40B4-BE49-F238E27FC236}">
                <a16:creationId xmlns:a16="http://schemas.microsoft.com/office/drawing/2014/main" id="{ACF06B11-18F4-4720-A183-165C1FB85F61}"/>
              </a:ext>
            </a:extLst>
          </p:cNvPr>
          <p:cNvGraphicFramePr/>
          <p:nvPr userDrawn="1">
            <p:extLst>
              <p:ext uri="{D42A27DB-BD31-4B8C-83A1-F6EECF244321}">
                <p14:modId xmlns:p14="http://schemas.microsoft.com/office/powerpoint/2010/main" val="1737926873"/>
              </p:ext>
            </p:extLst>
          </p:nvPr>
        </p:nvGraphicFramePr>
        <p:xfrm>
          <a:off x="279036" y="1219353"/>
          <a:ext cx="11656060" cy="4735687"/>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a:extLst>
              <a:ext uri="{FF2B5EF4-FFF2-40B4-BE49-F238E27FC236}">
                <a16:creationId xmlns:a16="http://schemas.microsoft.com/office/drawing/2014/main" id="{0805BBD0-4E77-4901-8F9B-5C34F6E0468A}"/>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12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7" dur="300"/>
                                        <p:tgtEl>
                                          <p:spTgt spid="3">
                                            <p:graphicEl>
                                              <a:chart seriesIdx="-3" categoryIdx="-3" bldStep="gridLegend"/>
                                            </p:graphicEl>
                                          </p:spTgt>
                                        </p:tgtEl>
                                      </p:cBhvr>
                                    </p:animEffect>
                                  </p:childTnLst>
                                </p:cTn>
                              </p:par>
                            </p:childTnLst>
                          </p:cTn>
                        </p:par>
                        <p:par>
                          <p:cTn id="8" fill="hold">
                            <p:stCondLst>
                              <p:cond delay="300"/>
                            </p:stCondLst>
                            <p:childTnLst>
                              <p:par>
                                <p:cTn id="9" presetID="22" presetClass="entr" presetSubtype="4" repeatCount="0" fill="hold" grpId="0" nodeType="afterEffect">
                                  <p:stCondLst>
                                    <p:cond delay="0"/>
                                  </p:stCondLst>
                                  <p:childTnLst>
                                    <p:set>
                                      <p:cBhvr>
                                        <p:cTn id="10"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down)">
                                      <p:cBhvr>
                                        <p:cTn id="11" dur="300"/>
                                        <p:tgtEl>
                                          <p:spTgt spid="3">
                                            <p:graphicEl>
                                              <a:chart seriesIdx="-4" categoryIdx="0" bldStep="category"/>
                                            </p:graphicEl>
                                          </p:spTgt>
                                        </p:tgtEl>
                                      </p:cBhvr>
                                    </p:animEffect>
                                  </p:childTnLst>
                                </p:cTn>
                              </p:par>
                            </p:childTnLst>
                          </p:cTn>
                        </p:par>
                        <p:par>
                          <p:cTn id="12" fill="hold">
                            <p:stCondLst>
                              <p:cond delay="600"/>
                            </p:stCondLst>
                            <p:childTnLst>
                              <p:par>
                                <p:cTn id="13" presetID="22" presetClass="entr" presetSubtype="4" repeatCount="0" fill="hold" grpId="0" nodeType="afterEffect">
                                  <p:stCondLst>
                                    <p:cond delay="0"/>
                                  </p:stCondLst>
                                  <p:childTnLst>
                                    <p:set>
                                      <p:cBhvr>
                                        <p:cTn id="14"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down)">
                                      <p:cBhvr>
                                        <p:cTn id="15" dur="300"/>
                                        <p:tgtEl>
                                          <p:spTgt spid="3">
                                            <p:graphicEl>
                                              <a:chart seriesIdx="-4" categoryIdx="1" bldStep="category"/>
                                            </p:graphicEl>
                                          </p:spTgt>
                                        </p:tgtEl>
                                      </p:cBhvr>
                                    </p:animEffect>
                                  </p:childTnLst>
                                </p:cTn>
                              </p:par>
                            </p:childTnLst>
                          </p:cTn>
                        </p:par>
                        <p:par>
                          <p:cTn id="16" fill="hold">
                            <p:stCondLst>
                              <p:cond delay="900"/>
                            </p:stCondLst>
                            <p:childTnLst>
                              <p:par>
                                <p:cTn id="17" presetID="22" presetClass="entr" presetSubtype="4" repeatCount="0" fill="hold" grpId="0" nodeType="afterEffect">
                                  <p:stCondLst>
                                    <p:cond delay="0"/>
                                  </p:stCondLst>
                                  <p:childTnLst>
                                    <p:set>
                                      <p:cBhvr>
                                        <p:cTn id="18"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down)">
                                      <p:cBhvr>
                                        <p:cTn id="19" dur="300"/>
                                        <p:tgtEl>
                                          <p:spTgt spid="3">
                                            <p:graphicEl>
                                              <a:chart seriesIdx="-4" categoryIdx="2" bldStep="category"/>
                                            </p:graphicEl>
                                          </p:spTgt>
                                        </p:tgtEl>
                                      </p:cBhvr>
                                    </p:animEffect>
                                  </p:childTnLst>
                                </p:cTn>
                              </p:par>
                            </p:childTnLst>
                          </p:cTn>
                        </p:par>
                        <p:par>
                          <p:cTn id="20" fill="hold">
                            <p:stCondLst>
                              <p:cond delay="1200"/>
                            </p:stCondLst>
                            <p:childTnLst>
                              <p:par>
                                <p:cTn id="21" presetID="22" presetClass="entr" presetSubtype="4" repeatCount="0" fill="hold" grpId="0" nodeType="afterEffect">
                                  <p:stCondLst>
                                    <p:cond delay="0"/>
                                  </p:stCondLst>
                                  <p:childTnLst>
                                    <p:set>
                                      <p:cBhvr>
                                        <p:cTn id="22"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ipe(down)">
                                      <p:cBhvr>
                                        <p:cTn id="23" dur="300"/>
                                        <p:tgtEl>
                                          <p:spTgt spid="3">
                                            <p:graphicEl>
                                              <a:chart seriesIdx="-4" categoryIdx="3" bldStep="category"/>
                                            </p:graphicEl>
                                          </p:spTgt>
                                        </p:tgtEl>
                                      </p:cBhvr>
                                    </p:animEffect>
                                  </p:childTnLst>
                                </p:cTn>
                              </p:par>
                            </p:childTnLst>
                          </p:cTn>
                        </p:par>
                        <p:par>
                          <p:cTn id="24" fill="hold">
                            <p:stCondLst>
                              <p:cond delay="1500"/>
                            </p:stCondLst>
                            <p:childTnLst>
                              <p:par>
                                <p:cTn id="25" presetID="22" presetClass="entr" presetSubtype="4" repeatCount="0" fill="hold" grpId="0" nodeType="afterEffect">
                                  <p:stCondLst>
                                    <p:cond delay="0"/>
                                  </p:stCondLst>
                                  <p:childTnLst>
                                    <p:set>
                                      <p:cBhvr>
                                        <p:cTn id="26" dur="1" fill="hold">
                                          <p:stCondLst>
                                            <p:cond delay="0"/>
                                          </p:stCondLst>
                                        </p:cTn>
                                        <p:tgtEl>
                                          <p:spTgt spid="3">
                                            <p:graphicEl>
                                              <a:chart seriesIdx="-4" categoryIdx="4" bldStep="category"/>
                                            </p:graphicEl>
                                          </p:spTgt>
                                        </p:tgtEl>
                                        <p:attrNameLst>
                                          <p:attrName>style.visibility</p:attrName>
                                        </p:attrNameLst>
                                      </p:cBhvr>
                                      <p:to>
                                        <p:strVal val="visible"/>
                                      </p:to>
                                    </p:set>
                                    <p:animEffect transition="in" filter="wipe(down)">
                                      <p:cBhvr>
                                        <p:cTn id="27" dur="300"/>
                                        <p:tgtEl>
                                          <p:spTgt spid="3">
                                            <p:graphicEl>
                                              <a:chart seriesIdx="-4" categoryIdx="4" bldStep="category"/>
                                            </p:graphicEl>
                                          </p:spTgt>
                                        </p:tgtEl>
                                      </p:cBhvr>
                                    </p:animEffect>
                                  </p:childTnLst>
                                </p:cTn>
                              </p:par>
                            </p:childTnLst>
                          </p:cTn>
                        </p:par>
                        <p:par>
                          <p:cTn id="28" fill="hold">
                            <p:stCondLst>
                              <p:cond delay="1800"/>
                            </p:stCondLst>
                            <p:childTnLst>
                              <p:par>
                                <p:cTn id="29" presetID="22" presetClass="entr" presetSubtype="4" repeatCount="0" fill="hold" grpId="0" nodeType="afterEffect">
                                  <p:stCondLst>
                                    <p:cond delay="0"/>
                                  </p:stCondLst>
                                  <p:childTnLst>
                                    <p:set>
                                      <p:cBhvr>
                                        <p:cTn id="30" dur="1" fill="hold">
                                          <p:stCondLst>
                                            <p:cond delay="0"/>
                                          </p:stCondLst>
                                        </p:cTn>
                                        <p:tgtEl>
                                          <p:spTgt spid="3">
                                            <p:graphicEl>
                                              <a:chart seriesIdx="-4" categoryIdx="5" bldStep="category"/>
                                            </p:graphicEl>
                                          </p:spTgt>
                                        </p:tgtEl>
                                        <p:attrNameLst>
                                          <p:attrName>style.visibility</p:attrName>
                                        </p:attrNameLst>
                                      </p:cBhvr>
                                      <p:to>
                                        <p:strVal val="visible"/>
                                      </p:to>
                                    </p:set>
                                    <p:animEffect transition="in" filter="wipe(down)">
                                      <p:cBhvr>
                                        <p:cTn id="31" dur="300"/>
                                        <p:tgtEl>
                                          <p:spTgt spid="3">
                                            <p:graphicEl>
                                              <a:chart seriesIdx="-4" categoryIdx="5" bldStep="category"/>
                                            </p:graphicEl>
                                          </p:spTgt>
                                        </p:tgtEl>
                                      </p:cBhvr>
                                    </p:animEffect>
                                  </p:childTnLst>
                                </p:cTn>
                              </p:par>
                            </p:childTnLst>
                          </p:cTn>
                        </p:par>
                        <p:par>
                          <p:cTn id="32" fill="hold">
                            <p:stCondLst>
                              <p:cond delay="2100"/>
                            </p:stCondLst>
                            <p:childTnLst>
                              <p:par>
                                <p:cTn id="33" presetID="22" presetClass="entr" presetSubtype="4" repeatCount="0" fill="hold" grpId="0" nodeType="afterEffect">
                                  <p:stCondLst>
                                    <p:cond delay="0"/>
                                  </p:stCondLst>
                                  <p:childTnLst>
                                    <p:set>
                                      <p:cBhvr>
                                        <p:cTn id="34" dur="1" fill="hold">
                                          <p:stCondLst>
                                            <p:cond delay="0"/>
                                          </p:stCondLst>
                                        </p:cTn>
                                        <p:tgtEl>
                                          <p:spTgt spid="3">
                                            <p:graphicEl>
                                              <a:chart seriesIdx="-4" categoryIdx="6" bldStep="category"/>
                                            </p:graphicEl>
                                          </p:spTgt>
                                        </p:tgtEl>
                                        <p:attrNameLst>
                                          <p:attrName>style.visibility</p:attrName>
                                        </p:attrNameLst>
                                      </p:cBhvr>
                                      <p:to>
                                        <p:strVal val="visible"/>
                                      </p:to>
                                    </p:set>
                                    <p:animEffect transition="in" filter="wipe(down)">
                                      <p:cBhvr>
                                        <p:cTn id="35" dur="300"/>
                                        <p:tgtEl>
                                          <p:spTgt spid="3">
                                            <p:graphicEl>
                                              <a:chart seriesIdx="-4" categoryIdx="6" bldStep="category"/>
                                            </p:graphicEl>
                                          </p:spTgt>
                                        </p:tgtEl>
                                      </p:cBhvr>
                                    </p:animEffect>
                                  </p:childTnLst>
                                </p:cTn>
                              </p:par>
                            </p:childTnLst>
                          </p:cTn>
                        </p:par>
                        <p:par>
                          <p:cTn id="36" fill="hold">
                            <p:stCondLst>
                              <p:cond delay="2400"/>
                            </p:stCondLst>
                            <p:childTnLst>
                              <p:par>
                                <p:cTn id="37" presetID="22" presetClass="entr" presetSubtype="4" repeatCount="0" fill="hold" grpId="0" nodeType="afterEffect">
                                  <p:stCondLst>
                                    <p:cond delay="0"/>
                                  </p:stCondLst>
                                  <p:childTnLst>
                                    <p:set>
                                      <p:cBhvr>
                                        <p:cTn id="38" dur="1" fill="hold">
                                          <p:stCondLst>
                                            <p:cond delay="0"/>
                                          </p:stCondLst>
                                        </p:cTn>
                                        <p:tgtEl>
                                          <p:spTgt spid="3">
                                            <p:graphicEl>
                                              <a:chart seriesIdx="-4" categoryIdx="7" bldStep="category"/>
                                            </p:graphicEl>
                                          </p:spTgt>
                                        </p:tgtEl>
                                        <p:attrNameLst>
                                          <p:attrName>style.visibility</p:attrName>
                                        </p:attrNameLst>
                                      </p:cBhvr>
                                      <p:to>
                                        <p:strVal val="visible"/>
                                      </p:to>
                                    </p:set>
                                    <p:animEffect transition="in" filter="wipe(down)">
                                      <p:cBhvr>
                                        <p:cTn id="39" dur="300"/>
                                        <p:tgtEl>
                                          <p:spTgt spid="3">
                                            <p:graphicEl>
                                              <a:chart seriesIdx="-4" categoryIdx="7" bldStep="category"/>
                                            </p:graphicEl>
                                          </p:spTgt>
                                        </p:tgtEl>
                                      </p:cBhvr>
                                    </p:animEffect>
                                  </p:childTnLst>
                                </p:cTn>
                              </p:par>
                            </p:childTnLst>
                          </p:cTn>
                        </p:par>
                        <p:par>
                          <p:cTn id="40" fill="hold">
                            <p:stCondLst>
                              <p:cond delay="2700"/>
                            </p:stCondLst>
                            <p:childTnLst>
                              <p:par>
                                <p:cTn id="41" presetID="22" presetClass="entr" presetSubtype="4" repeatCount="0" fill="hold" grpId="0" nodeType="afterEffect">
                                  <p:stCondLst>
                                    <p:cond delay="0"/>
                                  </p:stCondLst>
                                  <p:childTnLst>
                                    <p:set>
                                      <p:cBhvr>
                                        <p:cTn id="42" dur="1" fill="hold">
                                          <p:stCondLst>
                                            <p:cond delay="0"/>
                                          </p:stCondLst>
                                        </p:cTn>
                                        <p:tgtEl>
                                          <p:spTgt spid="3">
                                            <p:graphicEl>
                                              <a:chart seriesIdx="-4" categoryIdx="8" bldStep="category"/>
                                            </p:graphicEl>
                                          </p:spTgt>
                                        </p:tgtEl>
                                        <p:attrNameLst>
                                          <p:attrName>style.visibility</p:attrName>
                                        </p:attrNameLst>
                                      </p:cBhvr>
                                      <p:to>
                                        <p:strVal val="visible"/>
                                      </p:to>
                                    </p:set>
                                    <p:animEffect transition="in" filter="wipe(down)">
                                      <p:cBhvr>
                                        <p:cTn id="43" dur="300"/>
                                        <p:tgtEl>
                                          <p:spTgt spid="3">
                                            <p:graphicEl>
                                              <a:chart seriesIdx="-4" categoryIdx="8" bldStep="category"/>
                                            </p:graphicEl>
                                          </p:spTgt>
                                        </p:tgtEl>
                                      </p:cBhvr>
                                    </p:animEffect>
                                  </p:childTnLst>
                                </p:cTn>
                              </p:par>
                            </p:childTnLst>
                          </p:cTn>
                        </p:par>
                        <p:par>
                          <p:cTn id="44" fill="hold">
                            <p:stCondLst>
                              <p:cond delay="3000"/>
                            </p:stCondLst>
                            <p:childTnLst>
                              <p:par>
                                <p:cTn id="45" presetID="22" presetClass="entr" presetSubtype="4" repeatCount="0" fill="hold" grpId="0" nodeType="afterEffect">
                                  <p:stCondLst>
                                    <p:cond delay="0"/>
                                  </p:stCondLst>
                                  <p:childTnLst>
                                    <p:set>
                                      <p:cBhvr>
                                        <p:cTn id="46" dur="1" fill="hold">
                                          <p:stCondLst>
                                            <p:cond delay="0"/>
                                          </p:stCondLst>
                                        </p:cTn>
                                        <p:tgtEl>
                                          <p:spTgt spid="3">
                                            <p:graphicEl>
                                              <a:chart seriesIdx="-4" categoryIdx="9" bldStep="category"/>
                                            </p:graphicEl>
                                          </p:spTgt>
                                        </p:tgtEl>
                                        <p:attrNameLst>
                                          <p:attrName>style.visibility</p:attrName>
                                        </p:attrNameLst>
                                      </p:cBhvr>
                                      <p:to>
                                        <p:strVal val="visible"/>
                                      </p:to>
                                    </p:set>
                                    <p:animEffect transition="in" filter="wipe(down)">
                                      <p:cBhvr>
                                        <p:cTn id="47" dur="300"/>
                                        <p:tgtEl>
                                          <p:spTgt spid="3">
                                            <p:graphicEl>
                                              <a:chart seriesIdx="-4" categoryIdx="9" bldStep="category"/>
                                            </p:graphicEl>
                                          </p:spTgt>
                                        </p:tgtEl>
                                      </p:cBhvr>
                                    </p:animEffect>
                                  </p:childTnLst>
                                </p:cTn>
                              </p:par>
                            </p:childTnLst>
                          </p:cTn>
                        </p:par>
                        <p:par>
                          <p:cTn id="48" fill="hold">
                            <p:stCondLst>
                              <p:cond delay="3300"/>
                            </p:stCondLst>
                            <p:childTnLst>
                              <p:par>
                                <p:cTn id="49" presetID="22" presetClass="entr" presetSubtype="4" repeatCount="0" fill="hold" grpId="0" nodeType="afterEffect">
                                  <p:stCondLst>
                                    <p:cond delay="0"/>
                                  </p:stCondLst>
                                  <p:childTnLst>
                                    <p:set>
                                      <p:cBhvr>
                                        <p:cTn id="50" dur="1" fill="hold">
                                          <p:stCondLst>
                                            <p:cond delay="0"/>
                                          </p:stCondLst>
                                        </p:cTn>
                                        <p:tgtEl>
                                          <p:spTgt spid="3">
                                            <p:graphicEl>
                                              <a:chart seriesIdx="-4" categoryIdx="10" bldStep="category"/>
                                            </p:graphicEl>
                                          </p:spTgt>
                                        </p:tgtEl>
                                        <p:attrNameLst>
                                          <p:attrName>style.visibility</p:attrName>
                                        </p:attrNameLst>
                                      </p:cBhvr>
                                      <p:to>
                                        <p:strVal val="visible"/>
                                      </p:to>
                                    </p:set>
                                    <p:animEffect transition="in" filter="wipe(down)">
                                      <p:cBhvr>
                                        <p:cTn id="51" dur="300"/>
                                        <p:tgtEl>
                                          <p:spTgt spid="3">
                                            <p:graphicEl>
                                              <a:chart seriesIdx="-4" categoryIdx="10" bldStep="category"/>
                                            </p:graphicEl>
                                          </p:spTgt>
                                        </p:tgtEl>
                                      </p:cBhvr>
                                    </p:animEffect>
                                  </p:childTnLst>
                                </p:cTn>
                              </p:par>
                            </p:childTnLst>
                          </p:cTn>
                        </p:par>
                        <p:par>
                          <p:cTn id="52" fill="hold">
                            <p:stCondLst>
                              <p:cond delay="3600"/>
                            </p:stCondLst>
                            <p:childTnLst>
                              <p:par>
                                <p:cTn id="53" presetID="22" presetClass="entr" presetSubtype="4" repeatCount="0" fill="hold" grpId="0" nodeType="afterEffect">
                                  <p:stCondLst>
                                    <p:cond delay="0"/>
                                  </p:stCondLst>
                                  <p:childTnLst>
                                    <p:set>
                                      <p:cBhvr>
                                        <p:cTn id="54" dur="1" fill="hold">
                                          <p:stCondLst>
                                            <p:cond delay="0"/>
                                          </p:stCondLst>
                                        </p:cTn>
                                        <p:tgtEl>
                                          <p:spTgt spid="3">
                                            <p:graphicEl>
                                              <a:chart seriesIdx="-4" categoryIdx="11" bldStep="category"/>
                                            </p:graphicEl>
                                          </p:spTgt>
                                        </p:tgtEl>
                                        <p:attrNameLst>
                                          <p:attrName>style.visibility</p:attrName>
                                        </p:attrNameLst>
                                      </p:cBhvr>
                                      <p:to>
                                        <p:strVal val="visible"/>
                                      </p:to>
                                    </p:set>
                                    <p:animEffect transition="in" filter="wipe(down)">
                                      <p:cBhvr>
                                        <p:cTn id="55" dur="300"/>
                                        <p:tgtEl>
                                          <p:spTgt spid="3">
                                            <p:graphicEl>
                                              <a:chart seriesIdx="-4" categoryIdx="11" bldStep="category"/>
                                            </p:graphicEl>
                                          </p:spTgt>
                                        </p:tgtEl>
                                      </p:cBhvr>
                                    </p:animEffect>
                                  </p:childTnLst>
                                </p:cTn>
                              </p:par>
                            </p:childTnLst>
                          </p:cTn>
                        </p:par>
                        <p:par>
                          <p:cTn id="56" fill="hold">
                            <p:stCondLst>
                              <p:cond delay="3900"/>
                            </p:stCondLst>
                            <p:childTnLst>
                              <p:par>
                                <p:cTn id="57" presetID="22" presetClass="entr" presetSubtype="4" repeatCount="0" fill="hold" grpId="0" nodeType="afterEffect">
                                  <p:stCondLst>
                                    <p:cond delay="0"/>
                                  </p:stCondLst>
                                  <p:childTnLst>
                                    <p:set>
                                      <p:cBhvr>
                                        <p:cTn id="58" dur="1" fill="hold">
                                          <p:stCondLst>
                                            <p:cond delay="0"/>
                                          </p:stCondLst>
                                        </p:cTn>
                                        <p:tgtEl>
                                          <p:spTgt spid="3">
                                            <p:graphicEl>
                                              <a:chart seriesIdx="-4" categoryIdx="12" bldStep="category"/>
                                            </p:graphicEl>
                                          </p:spTgt>
                                        </p:tgtEl>
                                        <p:attrNameLst>
                                          <p:attrName>style.visibility</p:attrName>
                                        </p:attrNameLst>
                                      </p:cBhvr>
                                      <p:to>
                                        <p:strVal val="visible"/>
                                      </p:to>
                                    </p:set>
                                    <p:animEffect transition="in" filter="wipe(down)">
                                      <p:cBhvr>
                                        <p:cTn id="59" dur="300"/>
                                        <p:tgtEl>
                                          <p:spTgt spid="3">
                                            <p:graphicEl>
                                              <a:chart seriesIdx="-4" categoryIdx="12" bldStep="category"/>
                                            </p:graphicEl>
                                          </p:spTgt>
                                        </p:tgtEl>
                                      </p:cBhvr>
                                    </p:animEffect>
                                  </p:childTnLst>
                                </p:cTn>
                              </p:par>
                            </p:childTnLst>
                          </p:cTn>
                        </p:par>
                        <p:par>
                          <p:cTn id="60" fill="hold">
                            <p:stCondLst>
                              <p:cond delay="4200"/>
                            </p:stCondLst>
                            <p:childTnLst>
                              <p:par>
                                <p:cTn id="61" presetID="22" presetClass="entr" presetSubtype="4" repeatCount="0" fill="hold" grpId="0" nodeType="afterEffect">
                                  <p:stCondLst>
                                    <p:cond delay="0"/>
                                  </p:stCondLst>
                                  <p:childTnLst>
                                    <p:set>
                                      <p:cBhvr>
                                        <p:cTn id="62" dur="1" fill="hold">
                                          <p:stCondLst>
                                            <p:cond delay="0"/>
                                          </p:stCondLst>
                                        </p:cTn>
                                        <p:tgtEl>
                                          <p:spTgt spid="3">
                                            <p:graphicEl>
                                              <a:chart seriesIdx="-4" categoryIdx="13" bldStep="category"/>
                                            </p:graphicEl>
                                          </p:spTgt>
                                        </p:tgtEl>
                                        <p:attrNameLst>
                                          <p:attrName>style.visibility</p:attrName>
                                        </p:attrNameLst>
                                      </p:cBhvr>
                                      <p:to>
                                        <p:strVal val="visible"/>
                                      </p:to>
                                    </p:set>
                                    <p:animEffect transition="in" filter="wipe(down)">
                                      <p:cBhvr>
                                        <p:cTn id="63" dur="300"/>
                                        <p:tgtEl>
                                          <p:spTgt spid="3">
                                            <p:graphicEl>
                                              <a:chart seriesIdx="-4" categoryIdx="13" bldStep="category"/>
                                            </p:graphicEl>
                                          </p:spTgt>
                                        </p:tgtEl>
                                      </p:cBhvr>
                                    </p:animEffect>
                                  </p:childTnLst>
                                </p:cTn>
                              </p:par>
                            </p:childTnLst>
                          </p:cTn>
                        </p:par>
                        <p:par>
                          <p:cTn id="64" fill="hold">
                            <p:stCondLst>
                              <p:cond delay="4500"/>
                            </p:stCondLst>
                            <p:childTnLst>
                              <p:par>
                                <p:cTn id="65" presetID="22" presetClass="entr" presetSubtype="4" repeatCount="0" fill="hold" grpId="0" nodeType="afterEffect">
                                  <p:stCondLst>
                                    <p:cond delay="0"/>
                                  </p:stCondLst>
                                  <p:childTnLst>
                                    <p:set>
                                      <p:cBhvr>
                                        <p:cTn id="66" dur="1" fill="hold">
                                          <p:stCondLst>
                                            <p:cond delay="0"/>
                                          </p:stCondLst>
                                        </p:cTn>
                                        <p:tgtEl>
                                          <p:spTgt spid="3">
                                            <p:graphicEl>
                                              <a:chart seriesIdx="-4" categoryIdx="14" bldStep="category"/>
                                            </p:graphicEl>
                                          </p:spTgt>
                                        </p:tgtEl>
                                        <p:attrNameLst>
                                          <p:attrName>style.visibility</p:attrName>
                                        </p:attrNameLst>
                                      </p:cBhvr>
                                      <p:to>
                                        <p:strVal val="visible"/>
                                      </p:to>
                                    </p:set>
                                    <p:animEffect transition="in" filter="wipe(down)">
                                      <p:cBhvr>
                                        <p:cTn id="67" dur="300"/>
                                        <p:tgtEl>
                                          <p:spTgt spid="3">
                                            <p:graphicEl>
                                              <a:chart seriesIdx="-4" categoryIdx="14" bldStep="category"/>
                                            </p:graphicEl>
                                          </p:spTgt>
                                        </p:tgtEl>
                                      </p:cBhvr>
                                    </p:animEffect>
                                  </p:childTnLst>
                                </p:cTn>
                              </p:par>
                            </p:childTnLst>
                          </p:cTn>
                        </p:par>
                        <p:par>
                          <p:cTn id="68" fill="hold">
                            <p:stCondLst>
                              <p:cond delay="4800"/>
                            </p:stCondLst>
                            <p:childTnLst>
                              <p:par>
                                <p:cTn id="69" presetID="22" presetClass="entr" presetSubtype="4" repeatCount="0" fill="hold" grpId="0" nodeType="afterEffect">
                                  <p:stCondLst>
                                    <p:cond delay="0"/>
                                  </p:stCondLst>
                                  <p:childTnLst>
                                    <p:set>
                                      <p:cBhvr>
                                        <p:cTn id="70" dur="1" fill="hold">
                                          <p:stCondLst>
                                            <p:cond delay="0"/>
                                          </p:stCondLst>
                                        </p:cTn>
                                        <p:tgtEl>
                                          <p:spTgt spid="3">
                                            <p:graphicEl>
                                              <a:chart seriesIdx="-4" categoryIdx="15" bldStep="category"/>
                                            </p:graphicEl>
                                          </p:spTgt>
                                        </p:tgtEl>
                                        <p:attrNameLst>
                                          <p:attrName>style.visibility</p:attrName>
                                        </p:attrNameLst>
                                      </p:cBhvr>
                                      <p:to>
                                        <p:strVal val="visible"/>
                                      </p:to>
                                    </p:set>
                                    <p:animEffect transition="in" filter="wipe(down)">
                                      <p:cBhvr>
                                        <p:cTn id="71" dur="300"/>
                                        <p:tgtEl>
                                          <p:spTgt spid="3">
                                            <p:graphicEl>
                                              <a:chart seriesIdx="-4" categoryIdx="15" bldStep="category"/>
                                            </p:graphicEl>
                                          </p:spTgt>
                                        </p:tgtEl>
                                      </p:cBhvr>
                                    </p:animEffect>
                                  </p:childTnLst>
                                </p:cTn>
                              </p:par>
                            </p:childTnLst>
                          </p:cTn>
                        </p:par>
                        <p:par>
                          <p:cTn id="72" fill="hold">
                            <p:stCondLst>
                              <p:cond delay="5100"/>
                            </p:stCondLst>
                            <p:childTnLst>
                              <p:par>
                                <p:cTn id="73" presetID="22" presetClass="entr" presetSubtype="4" repeatCount="0" fill="hold" grpId="0" nodeType="afterEffect">
                                  <p:stCondLst>
                                    <p:cond delay="0"/>
                                  </p:stCondLst>
                                  <p:childTnLst>
                                    <p:set>
                                      <p:cBhvr>
                                        <p:cTn id="74" dur="1" fill="hold">
                                          <p:stCondLst>
                                            <p:cond delay="0"/>
                                          </p:stCondLst>
                                        </p:cTn>
                                        <p:tgtEl>
                                          <p:spTgt spid="3">
                                            <p:graphicEl>
                                              <a:chart seriesIdx="-4" categoryIdx="16" bldStep="category"/>
                                            </p:graphicEl>
                                          </p:spTgt>
                                        </p:tgtEl>
                                        <p:attrNameLst>
                                          <p:attrName>style.visibility</p:attrName>
                                        </p:attrNameLst>
                                      </p:cBhvr>
                                      <p:to>
                                        <p:strVal val="visible"/>
                                      </p:to>
                                    </p:set>
                                    <p:animEffect transition="in" filter="wipe(down)">
                                      <p:cBhvr>
                                        <p:cTn id="75" dur="300"/>
                                        <p:tgtEl>
                                          <p:spTgt spid="3">
                                            <p:graphicEl>
                                              <a:chart seriesIdx="-4" categoryIdx="16" bldStep="category"/>
                                            </p:graphicEl>
                                          </p:spTgt>
                                        </p:tgtEl>
                                      </p:cBhvr>
                                    </p:animEffect>
                                  </p:childTnLst>
                                </p:cTn>
                              </p:par>
                            </p:childTnLst>
                          </p:cTn>
                        </p:par>
                        <p:par>
                          <p:cTn id="76" fill="hold">
                            <p:stCondLst>
                              <p:cond delay="5400"/>
                            </p:stCondLst>
                            <p:childTnLst>
                              <p:par>
                                <p:cTn id="77" presetID="22" presetClass="entr" presetSubtype="4" repeatCount="0" fill="hold" grpId="0" nodeType="afterEffect">
                                  <p:stCondLst>
                                    <p:cond delay="0"/>
                                  </p:stCondLst>
                                  <p:childTnLst>
                                    <p:set>
                                      <p:cBhvr>
                                        <p:cTn id="78" dur="1" fill="hold">
                                          <p:stCondLst>
                                            <p:cond delay="0"/>
                                          </p:stCondLst>
                                        </p:cTn>
                                        <p:tgtEl>
                                          <p:spTgt spid="3">
                                            <p:graphicEl>
                                              <a:chart seriesIdx="-4" categoryIdx="17" bldStep="category"/>
                                            </p:graphicEl>
                                          </p:spTgt>
                                        </p:tgtEl>
                                        <p:attrNameLst>
                                          <p:attrName>style.visibility</p:attrName>
                                        </p:attrNameLst>
                                      </p:cBhvr>
                                      <p:to>
                                        <p:strVal val="visible"/>
                                      </p:to>
                                    </p:set>
                                    <p:animEffect transition="in" filter="wipe(down)">
                                      <p:cBhvr>
                                        <p:cTn id="79" dur="300"/>
                                        <p:tgtEl>
                                          <p:spTgt spid="3">
                                            <p:graphicEl>
                                              <a:chart seriesIdx="-4" categoryIdx="17" bldStep="category"/>
                                            </p:graphicEl>
                                          </p:spTgt>
                                        </p:tgtEl>
                                      </p:cBhvr>
                                    </p:animEffect>
                                  </p:childTnLst>
                                </p:cTn>
                              </p:par>
                            </p:childTnLst>
                          </p:cTn>
                        </p:par>
                        <p:par>
                          <p:cTn id="80" fill="hold">
                            <p:stCondLst>
                              <p:cond delay="5700"/>
                            </p:stCondLst>
                            <p:childTnLst>
                              <p:par>
                                <p:cTn id="81" presetID="22" presetClass="entr" presetSubtype="4" repeatCount="0" fill="hold" grpId="0" nodeType="afterEffect">
                                  <p:stCondLst>
                                    <p:cond delay="0"/>
                                  </p:stCondLst>
                                  <p:childTnLst>
                                    <p:set>
                                      <p:cBhvr>
                                        <p:cTn id="82" dur="1" fill="hold">
                                          <p:stCondLst>
                                            <p:cond delay="0"/>
                                          </p:stCondLst>
                                        </p:cTn>
                                        <p:tgtEl>
                                          <p:spTgt spid="3">
                                            <p:graphicEl>
                                              <a:chart seriesIdx="-4" categoryIdx="18" bldStep="category"/>
                                            </p:graphicEl>
                                          </p:spTgt>
                                        </p:tgtEl>
                                        <p:attrNameLst>
                                          <p:attrName>style.visibility</p:attrName>
                                        </p:attrNameLst>
                                      </p:cBhvr>
                                      <p:to>
                                        <p:strVal val="visible"/>
                                      </p:to>
                                    </p:set>
                                    <p:animEffect transition="in" filter="wipe(down)">
                                      <p:cBhvr>
                                        <p:cTn id="83" dur="300"/>
                                        <p:tgtEl>
                                          <p:spTgt spid="3">
                                            <p:graphicEl>
                                              <a:chart seriesIdx="-4" categoryIdx="18" bldStep="category"/>
                                            </p:graphicEl>
                                          </p:spTgt>
                                        </p:tgtEl>
                                      </p:cBhvr>
                                    </p:animEffect>
                                  </p:childTnLst>
                                </p:cTn>
                              </p:par>
                            </p:childTnLst>
                          </p:cTn>
                        </p:par>
                        <p:par>
                          <p:cTn id="84" fill="hold">
                            <p:stCondLst>
                              <p:cond delay="6000"/>
                            </p:stCondLst>
                            <p:childTnLst>
                              <p:par>
                                <p:cTn id="85" presetID="22" presetClass="entr" presetSubtype="4" repeatCount="0" fill="hold" grpId="0" nodeType="afterEffect">
                                  <p:stCondLst>
                                    <p:cond delay="0"/>
                                  </p:stCondLst>
                                  <p:childTnLst>
                                    <p:set>
                                      <p:cBhvr>
                                        <p:cTn id="86" dur="1" fill="hold">
                                          <p:stCondLst>
                                            <p:cond delay="0"/>
                                          </p:stCondLst>
                                        </p:cTn>
                                        <p:tgtEl>
                                          <p:spTgt spid="3">
                                            <p:graphicEl>
                                              <a:chart seriesIdx="-4" categoryIdx="19" bldStep="category"/>
                                            </p:graphicEl>
                                          </p:spTgt>
                                        </p:tgtEl>
                                        <p:attrNameLst>
                                          <p:attrName>style.visibility</p:attrName>
                                        </p:attrNameLst>
                                      </p:cBhvr>
                                      <p:to>
                                        <p:strVal val="visible"/>
                                      </p:to>
                                    </p:set>
                                    <p:animEffect transition="in" filter="wipe(down)">
                                      <p:cBhvr>
                                        <p:cTn id="87" dur="300"/>
                                        <p:tgtEl>
                                          <p:spTgt spid="3">
                                            <p:graphicEl>
                                              <a:chart seriesIdx="-4" categoryIdx="19" bldStep="category"/>
                                            </p:graphicEl>
                                          </p:spTgt>
                                        </p:tgtEl>
                                      </p:cBhvr>
                                    </p:animEffect>
                                  </p:childTnLst>
                                </p:cTn>
                              </p:par>
                            </p:childTnLst>
                          </p:cTn>
                        </p:par>
                        <p:par>
                          <p:cTn id="88" fill="hold">
                            <p:stCondLst>
                              <p:cond delay="6300"/>
                            </p:stCondLst>
                            <p:childTnLst>
                              <p:par>
                                <p:cTn id="89" presetID="22" presetClass="entr" presetSubtype="4" repeatCount="0" fill="hold" grpId="0" nodeType="afterEffect">
                                  <p:stCondLst>
                                    <p:cond delay="0"/>
                                  </p:stCondLst>
                                  <p:childTnLst>
                                    <p:set>
                                      <p:cBhvr>
                                        <p:cTn id="90" dur="1" fill="hold">
                                          <p:stCondLst>
                                            <p:cond delay="0"/>
                                          </p:stCondLst>
                                        </p:cTn>
                                        <p:tgtEl>
                                          <p:spTgt spid="3">
                                            <p:graphicEl>
                                              <a:chart seriesIdx="-4" categoryIdx="20" bldStep="category"/>
                                            </p:graphicEl>
                                          </p:spTgt>
                                        </p:tgtEl>
                                        <p:attrNameLst>
                                          <p:attrName>style.visibility</p:attrName>
                                        </p:attrNameLst>
                                      </p:cBhvr>
                                      <p:to>
                                        <p:strVal val="visible"/>
                                      </p:to>
                                    </p:set>
                                    <p:animEffect transition="in" filter="wipe(down)">
                                      <p:cBhvr>
                                        <p:cTn id="91" dur="300"/>
                                        <p:tgtEl>
                                          <p:spTgt spid="3">
                                            <p:graphicEl>
                                              <a:chart seriesIdx="-4" categoryIdx="20" bldStep="category"/>
                                            </p:graphicEl>
                                          </p:spTgt>
                                        </p:tgtEl>
                                      </p:cBhvr>
                                    </p:animEffect>
                                  </p:childTnLst>
                                </p:cTn>
                              </p:par>
                            </p:childTnLst>
                          </p:cTn>
                        </p:par>
                        <p:par>
                          <p:cTn id="92" fill="hold">
                            <p:stCondLst>
                              <p:cond delay="6600"/>
                            </p:stCondLst>
                            <p:childTnLst>
                              <p:par>
                                <p:cTn id="93" presetID="22" presetClass="entr" presetSubtype="4" repeatCount="0" fill="hold" grpId="0" nodeType="afterEffect">
                                  <p:stCondLst>
                                    <p:cond delay="0"/>
                                  </p:stCondLst>
                                  <p:childTnLst>
                                    <p:set>
                                      <p:cBhvr>
                                        <p:cTn id="94" dur="1" fill="hold">
                                          <p:stCondLst>
                                            <p:cond delay="0"/>
                                          </p:stCondLst>
                                        </p:cTn>
                                        <p:tgtEl>
                                          <p:spTgt spid="3">
                                            <p:graphicEl>
                                              <a:chart seriesIdx="-4" categoryIdx="21" bldStep="category"/>
                                            </p:graphicEl>
                                          </p:spTgt>
                                        </p:tgtEl>
                                        <p:attrNameLst>
                                          <p:attrName>style.visibility</p:attrName>
                                        </p:attrNameLst>
                                      </p:cBhvr>
                                      <p:to>
                                        <p:strVal val="visible"/>
                                      </p:to>
                                    </p:set>
                                    <p:animEffect transition="in" filter="wipe(down)">
                                      <p:cBhvr>
                                        <p:cTn id="95" dur="300"/>
                                        <p:tgtEl>
                                          <p:spTgt spid="3">
                                            <p:graphicEl>
                                              <a:chart seriesIdx="-4" categoryIdx="21" bldStep="category"/>
                                            </p:graphicEl>
                                          </p:spTgt>
                                        </p:tgtEl>
                                      </p:cBhvr>
                                    </p:animEffect>
                                  </p:childTnLst>
                                </p:cTn>
                              </p:par>
                            </p:childTnLst>
                          </p:cTn>
                        </p:par>
                        <p:par>
                          <p:cTn id="96" fill="hold">
                            <p:stCondLst>
                              <p:cond delay="6900"/>
                            </p:stCondLst>
                            <p:childTnLst>
                              <p:par>
                                <p:cTn id="97" presetID="22" presetClass="entr" presetSubtype="4" repeatCount="0" fill="hold" grpId="0" nodeType="afterEffect">
                                  <p:stCondLst>
                                    <p:cond delay="0"/>
                                  </p:stCondLst>
                                  <p:childTnLst>
                                    <p:set>
                                      <p:cBhvr>
                                        <p:cTn id="98" dur="1" fill="hold">
                                          <p:stCondLst>
                                            <p:cond delay="0"/>
                                          </p:stCondLst>
                                        </p:cTn>
                                        <p:tgtEl>
                                          <p:spTgt spid="3">
                                            <p:graphicEl>
                                              <a:chart seriesIdx="-4" categoryIdx="22" bldStep="category"/>
                                            </p:graphicEl>
                                          </p:spTgt>
                                        </p:tgtEl>
                                        <p:attrNameLst>
                                          <p:attrName>style.visibility</p:attrName>
                                        </p:attrNameLst>
                                      </p:cBhvr>
                                      <p:to>
                                        <p:strVal val="visible"/>
                                      </p:to>
                                    </p:set>
                                    <p:animEffect transition="in" filter="wipe(down)">
                                      <p:cBhvr>
                                        <p:cTn id="99" dur="300"/>
                                        <p:tgtEl>
                                          <p:spTgt spid="3">
                                            <p:graphicEl>
                                              <a:chart seriesIdx="-4" categoryIdx="22" bldStep="category"/>
                                            </p:graphicEl>
                                          </p:spTgt>
                                        </p:tgtEl>
                                      </p:cBhvr>
                                    </p:animEffect>
                                  </p:childTnLst>
                                </p:cTn>
                              </p:par>
                            </p:childTnLst>
                          </p:cTn>
                        </p:par>
                        <p:par>
                          <p:cTn id="100" fill="hold">
                            <p:stCondLst>
                              <p:cond delay="7200"/>
                            </p:stCondLst>
                            <p:childTnLst>
                              <p:par>
                                <p:cTn id="101" presetID="22" presetClass="entr" presetSubtype="4" repeatCount="0" fill="hold" grpId="0" nodeType="afterEffect">
                                  <p:stCondLst>
                                    <p:cond delay="0"/>
                                  </p:stCondLst>
                                  <p:childTnLst>
                                    <p:set>
                                      <p:cBhvr>
                                        <p:cTn id="102" dur="1" fill="hold">
                                          <p:stCondLst>
                                            <p:cond delay="0"/>
                                          </p:stCondLst>
                                        </p:cTn>
                                        <p:tgtEl>
                                          <p:spTgt spid="3">
                                            <p:graphicEl>
                                              <a:chart seriesIdx="-4" categoryIdx="23" bldStep="category"/>
                                            </p:graphicEl>
                                          </p:spTgt>
                                        </p:tgtEl>
                                        <p:attrNameLst>
                                          <p:attrName>style.visibility</p:attrName>
                                        </p:attrNameLst>
                                      </p:cBhvr>
                                      <p:to>
                                        <p:strVal val="visible"/>
                                      </p:to>
                                    </p:set>
                                    <p:animEffect transition="in" filter="wipe(down)">
                                      <p:cBhvr>
                                        <p:cTn id="103" dur="300"/>
                                        <p:tgtEl>
                                          <p:spTgt spid="3">
                                            <p:graphicEl>
                                              <a:chart seriesIdx="-4" categoryIdx="2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6">
    <p:spTree>
      <p:nvGrpSpPr>
        <p:cNvPr id="1" name=""/>
        <p:cNvGrpSpPr/>
        <p:nvPr/>
      </p:nvGrpSpPr>
      <p:grpSpPr>
        <a:xfrm>
          <a:off x="0" y="0"/>
          <a:ext cx="0" cy="0"/>
          <a:chOff x="0" y="0"/>
          <a:chExt cx="0" cy="0"/>
        </a:xfrm>
      </p:grpSpPr>
      <p:grpSp>
        <p:nvGrpSpPr>
          <p:cNvPr id="4" name="Group 35">
            <a:extLst>
              <a:ext uri="{FF2B5EF4-FFF2-40B4-BE49-F238E27FC236}">
                <a16:creationId xmlns:a16="http://schemas.microsoft.com/office/drawing/2014/main" id="{F49FFC1C-3741-4844-8C3F-E4F557524424}"/>
              </a:ext>
            </a:extLst>
          </p:cNvPr>
          <p:cNvGrpSpPr/>
          <p:nvPr userDrawn="1"/>
        </p:nvGrpSpPr>
        <p:grpSpPr>
          <a:xfrm>
            <a:off x="-6583" y="-3"/>
            <a:ext cx="12302859" cy="6858003"/>
            <a:chOff x="-6566" y="-2"/>
            <a:chExt cx="12269309" cy="6858002"/>
          </a:xfrm>
        </p:grpSpPr>
        <p:sp>
          <p:nvSpPr>
            <p:cNvPr id="5" name="Rectangle 36" hidden="1">
              <a:extLst>
                <a:ext uri="{FF2B5EF4-FFF2-40B4-BE49-F238E27FC236}">
                  <a16:creationId xmlns:a16="http://schemas.microsoft.com/office/drawing/2014/main" id="{0BD74276-8ED2-4824-9998-0BAA3955CD95}"/>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6" name="Group 37" hidden="1">
              <a:extLst>
                <a:ext uri="{FF2B5EF4-FFF2-40B4-BE49-F238E27FC236}">
                  <a16:creationId xmlns:a16="http://schemas.microsoft.com/office/drawing/2014/main" id="{978F2107-068F-4327-9136-6EB3073A4403}"/>
                </a:ext>
              </a:extLst>
            </p:cNvPr>
            <p:cNvGrpSpPr/>
            <p:nvPr userDrawn="1"/>
          </p:nvGrpSpPr>
          <p:grpSpPr>
            <a:xfrm>
              <a:off x="442260" y="3456849"/>
              <a:ext cx="11820483"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123547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RK7">
    <p:spTree>
      <p:nvGrpSpPr>
        <p:cNvPr id="1" name=""/>
        <p:cNvGrpSpPr/>
        <p:nvPr/>
      </p:nvGrpSpPr>
      <p:grpSpPr>
        <a:xfrm>
          <a:off x="0" y="0"/>
          <a:ext cx="0" cy="0"/>
          <a:chOff x="0" y="0"/>
          <a:chExt cx="0" cy="0"/>
        </a:xfrm>
      </p:grpSpPr>
      <p:grpSp>
        <p:nvGrpSpPr>
          <p:cNvPr id="5" name="Group 35">
            <a:extLst>
              <a:ext uri="{FF2B5EF4-FFF2-40B4-BE49-F238E27FC236}">
                <a16:creationId xmlns:a16="http://schemas.microsoft.com/office/drawing/2014/main" id="{15C1165B-50AC-46F5-B945-37FE6AF1F392}"/>
              </a:ext>
            </a:extLst>
          </p:cNvPr>
          <p:cNvGrpSpPr/>
          <p:nvPr userDrawn="1"/>
        </p:nvGrpSpPr>
        <p:grpSpPr>
          <a:xfrm>
            <a:off x="-6583" y="-3"/>
            <a:ext cx="12302859" cy="6858003"/>
            <a:chOff x="-6566" y="-2"/>
            <a:chExt cx="12269309" cy="6858002"/>
          </a:xfrm>
        </p:grpSpPr>
        <p:sp>
          <p:nvSpPr>
            <p:cNvPr id="6" name="Rectangle 36" hidden="1">
              <a:extLst>
                <a:ext uri="{FF2B5EF4-FFF2-40B4-BE49-F238E27FC236}">
                  <a16:creationId xmlns:a16="http://schemas.microsoft.com/office/drawing/2014/main" id="{EA24BE63-1E38-4FA8-B27E-7568D000D456}"/>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7" name="Group 37" hidden="1">
              <a:extLst>
                <a:ext uri="{FF2B5EF4-FFF2-40B4-BE49-F238E27FC236}">
                  <a16:creationId xmlns:a16="http://schemas.microsoft.com/office/drawing/2014/main" id="{D4DAB8E7-6AD7-4E3B-87D7-9C92D704A0D5}"/>
                </a:ext>
              </a:extLst>
            </p:cNvPr>
            <p:cNvGrpSpPr/>
            <p:nvPr userDrawn="1"/>
          </p:nvGrpSpPr>
          <p:grpSpPr>
            <a:xfrm>
              <a:off x="442260" y="3456849"/>
              <a:ext cx="11820483" cy="2970388"/>
              <a:chOff x="442260" y="3600153"/>
              <a:chExt cx="11820483" cy="2970388"/>
            </a:xfrm>
          </p:grpSpPr>
          <p:cxnSp>
            <p:nvCxnSpPr>
              <p:cNvPr id="8" name="Straight Connector 38">
                <a:extLst>
                  <a:ext uri="{FF2B5EF4-FFF2-40B4-BE49-F238E27FC236}">
                    <a16:creationId xmlns:a16="http://schemas.microsoft.com/office/drawing/2014/main" id="{0F24E6D8-B4AC-477C-A584-BF9803AD059A}"/>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39">
                <a:extLst>
                  <a:ext uri="{FF2B5EF4-FFF2-40B4-BE49-F238E27FC236}">
                    <a16:creationId xmlns:a16="http://schemas.microsoft.com/office/drawing/2014/main" id="{2AFEE107-23D8-49B8-B87B-287A589B06A3}"/>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0">
                <a:extLst>
                  <a:ext uri="{FF2B5EF4-FFF2-40B4-BE49-F238E27FC236}">
                    <a16:creationId xmlns:a16="http://schemas.microsoft.com/office/drawing/2014/main" id="{FC46F22B-8D16-44B9-B078-5202FAD5506C}"/>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1">
                <a:extLst>
                  <a:ext uri="{FF2B5EF4-FFF2-40B4-BE49-F238E27FC236}">
                    <a16:creationId xmlns:a16="http://schemas.microsoft.com/office/drawing/2014/main" id="{84F40097-447D-4345-A231-8E06B5113DAF}"/>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2">
                <a:extLst>
                  <a:ext uri="{FF2B5EF4-FFF2-40B4-BE49-F238E27FC236}">
                    <a16:creationId xmlns:a16="http://schemas.microsoft.com/office/drawing/2014/main" id="{42254BF6-C2FE-484E-B8E5-A5FB6CAE68DA}"/>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3">
                <a:extLst>
                  <a:ext uri="{FF2B5EF4-FFF2-40B4-BE49-F238E27FC236}">
                    <a16:creationId xmlns:a16="http://schemas.microsoft.com/office/drawing/2014/main" id="{E5B7F90F-FC2C-4515-8D32-89F631EBA147}"/>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4">
                <a:extLst>
                  <a:ext uri="{FF2B5EF4-FFF2-40B4-BE49-F238E27FC236}">
                    <a16:creationId xmlns:a16="http://schemas.microsoft.com/office/drawing/2014/main" id="{E99345B2-5577-4798-8DBC-A8040E1C170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5">
                <a:extLst>
                  <a:ext uri="{FF2B5EF4-FFF2-40B4-BE49-F238E27FC236}">
                    <a16:creationId xmlns:a16="http://schemas.microsoft.com/office/drawing/2014/main" id="{F327189C-9AB2-4BE4-BEFF-13F4E1778D06}"/>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6">
                <a:extLst>
                  <a:ext uri="{FF2B5EF4-FFF2-40B4-BE49-F238E27FC236}">
                    <a16:creationId xmlns:a16="http://schemas.microsoft.com/office/drawing/2014/main" id="{7F11114A-60DF-4358-A694-BB4FEEA2A6C7}"/>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7">
                <a:extLst>
                  <a:ext uri="{FF2B5EF4-FFF2-40B4-BE49-F238E27FC236}">
                    <a16:creationId xmlns:a16="http://schemas.microsoft.com/office/drawing/2014/main" id="{A23FCE7B-565B-4C89-BB57-1638682A4280}"/>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8">
                <a:extLst>
                  <a:ext uri="{FF2B5EF4-FFF2-40B4-BE49-F238E27FC236}">
                    <a16:creationId xmlns:a16="http://schemas.microsoft.com/office/drawing/2014/main" id="{0E2613AD-9079-429A-BC7D-F00A04FEFC83}"/>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49">
                <a:extLst>
                  <a:ext uri="{FF2B5EF4-FFF2-40B4-BE49-F238E27FC236}">
                    <a16:creationId xmlns:a16="http://schemas.microsoft.com/office/drawing/2014/main" id="{D8432CDA-98D7-4A05-A0F3-EDA2D11BC74F}"/>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0">
                <a:extLst>
                  <a:ext uri="{FF2B5EF4-FFF2-40B4-BE49-F238E27FC236}">
                    <a16:creationId xmlns:a16="http://schemas.microsoft.com/office/drawing/2014/main" id="{9E761685-9937-4475-8FEE-7B969A517733}"/>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1">
                <a:extLst>
                  <a:ext uri="{FF2B5EF4-FFF2-40B4-BE49-F238E27FC236}">
                    <a16:creationId xmlns:a16="http://schemas.microsoft.com/office/drawing/2014/main" id="{504C3711-C622-42DC-9899-B3858E082F8D}"/>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2">
                <a:extLst>
                  <a:ext uri="{FF2B5EF4-FFF2-40B4-BE49-F238E27FC236}">
                    <a16:creationId xmlns:a16="http://schemas.microsoft.com/office/drawing/2014/main" id="{1A83ECB3-AA6D-4F83-A917-59F1F3CAF53A}"/>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3">
                <a:extLst>
                  <a:ext uri="{FF2B5EF4-FFF2-40B4-BE49-F238E27FC236}">
                    <a16:creationId xmlns:a16="http://schemas.microsoft.com/office/drawing/2014/main" id="{3375B322-614F-48CD-9559-DDABC5D9313C}"/>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4">
                <a:extLst>
                  <a:ext uri="{FF2B5EF4-FFF2-40B4-BE49-F238E27FC236}">
                    <a16:creationId xmlns:a16="http://schemas.microsoft.com/office/drawing/2014/main" id="{B19264DC-7279-4EAE-9B3E-6C1ADC0DB8DF}"/>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5">
                <a:extLst>
                  <a:ext uri="{FF2B5EF4-FFF2-40B4-BE49-F238E27FC236}">
                    <a16:creationId xmlns:a16="http://schemas.microsoft.com/office/drawing/2014/main" id="{785CCA65-BECC-4A15-B2F7-9CCF558B8165}"/>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6">
                <a:extLst>
                  <a:ext uri="{FF2B5EF4-FFF2-40B4-BE49-F238E27FC236}">
                    <a16:creationId xmlns:a16="http://schemas.microsoft.com/office/drawing/2014/main" id="{7CC1776D-4ADE-4C0C-965F-79108AEEF1BC}"/>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7">
                <a:extLst>
                  <a:ext uri="{FF2B5EF4-FFF2-40B4-BE49-F238E27FC236}">
                    <a16:creationId xmlns:a16="http://schemas.microsoft.com/office/drawing/2014/main" id="{B55C28CF-9862-488A-8C81-3050036A705D}"/>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8">
                <a:extLst>
                  <a:ext uri="{FF2B5EF4-FFF2-40B4-BE49-F238E27FC236}">
                    <a16:creationId xmlns:a16="http://schemas.microsoft.com/office/drawing/2014/main" id="{21D5562D-7135-49BA-B33A-8426A8A0AD75}"/>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59">
                <a:extLst>
                  <a:ext uri="{FF2B5EF4-FFF2-40B4-BE49-F238E27FC236}">
                    <a16:creationId xmlns:a16="http://schemas.microsoft.com/office/drawing/2014/main" id="{F39A28E8-9029-4984-AFC2-3FD4EEC51BA7}"/>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0">
                <a:extLst>
                  <a:ext uri="{FF2B5EF4-FFF2-40B4-BE49-F238E27FC236}">
                    <a16:creationId xmlns:a16="http://schemas.microsoft.com/office/drawing/2014/main" id="{15D4F68C-30B2-45C2-BDD1-B6EBEE511F2B}"/>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61">
                <a:extLst>
                  <a:ext uri="{FF2B5EF4-FFF2-40B4-BE49-F238E27FC236}">
                    <a16:creationId xmlns:a16="http://schemas.microsoft.com/office/drawing/2014/main" id="{051ED23E-8584-4999-8EC5-84277C9290D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94A4DDCC-9F42-4948-9645-E86435B98BA5}"/>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E06FD5EE-114E-4722-B4F2-F97B4E5BFF1B}"/>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3" name="Straight Connector 32">
            <a:extLst>
              <a:ext uri="{FF2B5EF4-FFF2-40B4-BE49-F238E27FC236}">
                <a16:creationId xmlns:a16="http://schemas.microsoft.com/office/drawing/2014/main" id="{46A4415C-3223-40AA-9C39-316146802F95}"/>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4987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image" Target="../media/image8.png"/><Relationship Id="rId39" Type="http://schemas.openxmlformats.org/officeDocument/2006/relationships/image" Target="../media/image21.png"/><Relationship Id="rId21" Type="http://schemas.openxmlformats.org/officeDocument/2006/relationships/image" Target="../media/image3.png"/><Relationship Id="rId34" Type="http://schemas.openxmlformats.org/officeDocument/2006/relationships/image" Target="../media/image16.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32" Type="http://schemas.openxmlformats.org/officeDocument/2006/relationships/image" Target="../media/image14.png"/><Relationship Id="rId37" Type="http://schemas.openxmlformats.org/officeDocument/2006/relationships/image" Target="../media/image19.png"/><Relationship Id="rId40" Type="http://schemas.openxmlformats.org/officeDocument/2006/relationships/image" Target="../media/image22.png"/><Relationship Id="rId45" Type="http://schemas.openxmlformats.org/officeDocument/2006/relationships/image" Target="../media/image2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28" Type="http://schemas.openxmlformats.org/officeDocument/2006/relationships/image" Target="../media/image10.png"/><Relationship Id="rId36" Type="http://schemas.openxmlformats.org/officeDocument/2006/relationships/image" Target="../media/image18.png"/><Relationship Id="rId10" Type="http://schemas.openxmlformats.org/officeDocument/2006/relationships/slideLayout" Target="../slideLayouts/slideLayout10.xml"/><Relationship Id="rId19" Type="http://schemas.openxmlformats.org/officeDocument/2006/relationships/image" Target="../media/image1.jpeg"/><Relationship Id="rId31" Type="http://schemas.openxmlformats.org/officeDocument/2006/relationships/image" Target="../media/image13.png"/><Relationship Id="rId44" Type="http://schemas.openxmlformats.org/officeDocument/2006/relationships/image" Target="../media/image2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 Id="rId27" Type="http://schemas.openxmlformats.org/officeDocument/2006/relationships/image" Target="../media/image9.png"/><Relationship Id="rId30" Type="http://schemas.openxmlformats.org/officeDocument/2006/relationships/image" Target="../media/image12.png"/><Relationship Id="rId35" Type="http://schemas.openxmlformats.org/officeDocument/2006/relationships/image" Target="../media/image17.png"/><Relationship Id="rId43" Type="http://schemas.openxmlformats.org/officeDocument/2006/relationships/image" Target="../media/image25.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7.png"/><Relationship Id="rId33" Type="http://schemas.openxmlformats.org/officeDocument/2006/relationships/image" Target="../media/image15.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2.png"/><Relationship Id="rId41"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heme" Target="../theme/theme2.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Masters/_rels/slideMaster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8.png"/><Relationship Id="rId26" Type="http://schemas.openxmlformats.org/officeDocument/2006/relationships/image" Target="../media/image16.png"/><Relationship Id="rId39" Type="http://schemas.openxmlformats.org/officeDocument/2006/relationships/image" Target="../media/image29.png"/><Relationship Id="rId21" Type="http://schemas.openxmlformats.org/officeDocument/2006/relationships/image" Target="../media/image11.png"/><Relationship Id="rId34" Type="http://schemas.openxmlformats.org/officeDocument/2006/relationships/image" Target="../media/image24.png"/><Relationship Id="rId7" Type="http://schemas.openxmlformats.org/officeDocument/2006/relationships/slideLayout" Target="../slideLayouts/slideLayout25.xml"/><Relationship Id="rId12" Type="http://schemas.openxmlformats.org/officeDocument/2006/relationships/theme" Target="../theme/theme3.xml"/><Relationship Id="rId17" Type="http://schemas.openxmlformats.org/officeDocument/2006/relationships/image" Target="../media/image7.png"/><Relationship Id="rId25" Type="http://schemas.openxmlformats.org/officeDocument/2006/relationships/image" Target="../media/image15.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slideLayout" Target="../slideLayouts/slideLayout20.xml"/><Relationship Id="rId16" Type="http://schemas.openxmlformats.org/officeDocument/2006/relationships/image" Target="../media/image6.png"/><Relationship Id="rId20" Type="http://schemas.openxmlformats.org/officeDocument/2006/relationships/image" Target="../media/image10.png"/><Relationship Id="rId29" Type="http://schemas.openxmlformats.org/officeDocument/2006/relationships/image" Target="../media/image19.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14.png"/><Relationship Id="rId32" Type="http://schemas.openxmlformats.org/officeDocument/2006/relationships/image" Target="../media/image22.png"/><Relationship Id="rId37" Type="http://schemas.openxmlformats.org/officeDocument/2006/relationships/image" Target="../media/image27.emf"/><Relationship Id="rId40" Type="http://schemas.openxmlformats.org/officeDocument/2006/relationships/image" Target="../media/image37.png"/><Relationship Id="rId5" Type="http://schemas.openxmlformats.org/officeDocument/2006/relationships/slideLayout" Target="../slideLayouts/slideLayout23.xml"/><Relationship Id="rId15" Type="http://schemas.openxmlformats.org/officeDocument/2006/relationships/image" Target="../media/image5.png"/><Relationship Id="rId23" Type="http://schemas.openxmlformats.org/officeDocument/2006/relationships/image" Target="../media/image13.png"/><Relationship Id="rId28" Type="http://schemas.openxmlformats.org/officeDocument/2006/relationships/image" Target="../media/image18.png"/><Relationship Id="rId36" Type="http://schemas.openxmlformats.org/officeDocument/2006/relationships/image" Target="../media/image26.png"/><Relationship Id="rId10" Type="http://schemas.openxmlformats.org/officeDocument/2006/relationships/slideLayout" Target="../slideLayouts/slideLayout28.xml"/><Relationship Id="rId19" Type="http://schemas.openxmlformats.org/officeDocument/2006/relationships/image" Target="../media/image9.png"/><Relationship Id="rId31" Type="http://schemas.openxmlformats.org/officeDocument/2006/relationships/image" Target="../media/image2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4.png"/><Relationship Id="rId22" Type="http://schemas.openxmlformats.org/officeDocument/2006/relationships/image" Target="../media/image12.png"/><Relationship Id="rId27" Type="http://schemas.openxmlformats.org/officeDocument/2006/relationships/image" Target="../media/image17.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slideLayout" Target="../slideLayouts/slideLayout26.xml"/><Relationship Id="rId3"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heme" Target="../theme/theme4.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30.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53249"/>
        </a:solidFill>
        <a:effectLst/>
      </p:bgPr>
    </p:bg>
    <p:spTree>
      <p:nvGrpSpPr>
        <p:cNvPr id="1" name=""/>
        <p:cNvGrpSpPr/>
        <p:nvPr/>
      </p:nvGrpSpPr>
      <p:grpSpPr>
        <a:xfrm>
          <a:off x="0" y="0"/>
          <a:ext cx="0" cy="0"/>
          <a:chOff x="0" y="0"/>
          <a:chExt cx="0" cy="0"/>
        </a:xfrm>
      </p:grpSpPr>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pic>
        <p:nvPicPr>
          <p:cNvPr id="3" name="Picture 35" hidden="1">
            <a:extLst>
              <a:ext uri="{FF2B5EF4-FFF2-40B4-BE49-F238E27FC236}">
                <a16:creationId xmlns:a16="http://schemas.microsoft.com/office/drawing/2014/main" id="{C995CFAD-3BA1-4EC9-867D-60423D76AD7D}"/>
              </a:ext>
            </a:extLst>
          </p:cNvPr>
          <p:cNvPicPr>
            <a:picLocks noChangeAspect="1"/>
          </p:cNvPicPr>
          <p:nvPr userDrawn="1"/>
        </p:nvPicPr>
        <p:blipFill rotWithShape="1">
          <a:blip r:embed="rId19" cstate="email">
            <a:extLst>
              <a:ext uri="{28A0092B-C50C-407E-A947-70E740481C1C}">
                <a14:useLocalDpi xmlns:a14="http://schemas.microsoft.com/office/drawing/2010/main"/>
              </a:ext>
            </a:extLst>
          </a:blip>
          <a:srcRect/>
          <a:stretch/>
        </p:blipFill>
        <p:spPr>
          <a:xfrm>
            <a:off x="0" y="0"/>
            <a:ext cx="12225338" cy="6858000"/>
          </a:xfrm>
          <a:prstGeom prst="rect">
            <a:avLst/>
          </a:prstGeom>
        </p:spPr>
      </p:pic>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dirty="0"/>
          </a:p>
        </p:txBody>
      </p:sp>
      <p:sp>
        <p:nvSpPr>
          <p:cNvPr id="72" name="Rectangle 2">
            <a:extLst>
              <a:ext uri="{FF2B5EF4-FFF2-40B4-BE49-F238E27FC236}">
                <a16:creationId xmlns:a16="http://schemas.microsoft.com/office/drawing/2014/main" id="{F152A04D-5063-4E95-9CB5-5C50E37A6E5E}"/>
              </a:ext>
            </a:extLst>
          </p:cNvPr>
          <p:cNvSpPr>
            <a:spLocks noGrp="1" noChangeArrowheads="1"/>
          </p:cNvSpPr>
          <p:nvPr>
            <p:ph type="body"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endParaRPr lang="en-GB" altLang="en-US" noProof="0" dirty="0"/>
          </a:p>
        </p:txBody>
      </p:sp>
      <p:sp>
        <p:nvSpPr>
          <p:cNvPr id="39" name="Text Box 34"/>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‹N›</a:t>
            </a:fld>
            <a:endParaRPr lang="en-GB" sz="800" noProof="1">
              <a:solidFill>
                <a:srgbClr val="8197A6"/>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6C34021B-66EB-9E45-8BD1-64D5855A5802}"/>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38" name="Straight Connector 37">
            <a:extLst>
              <a:ext uri="{FF2B5EF4-FFF2-40B4-BE49-F238E27FC236}">
                <a16:creationId xmlns:a16="http://schemas.microsoft.com/office/drawing/2014/main" id="{EE71E5B5-6921-4FB2-A9C4-9C2A029FF0B3}"/>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0" name="Picture 5">
            <a:extLst>
              <a:ext uri="{FF2B5EF4-FFF2-40B4-BE49-F238E27FC236}">
                <a16:creationId xmlns:a16="http://schemas.microsoft.com/office/drawing/2014/main" id="{294C493E-467F-427F-AD20-6EDFB99CC1EE}"/>
              </a:ext>
            </a:extLst>
          </p:cNvPr>
          <p:cNvPicPr>
            <a:picLocks/>
          </p:cNvPicPr>
          <p:nvPr userDrawn="1"/>
        </p:nvPicPr>
        <p:blipFill>
          <a:blip r:embed="rId21"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grpSp>
        <p:nvGrpSpPr>
          <p:cNvPr id="41" name="Group 40">
            <a:extLst>
              <a:ext uri="{FF2B5EF4-FFF2-40B4-BE49-F238E27FC236}">
                <a16:creationId xmlns:a16="http://schemas.microsoft.com/office/drawing/2014/main" id="{4DBC1C78-934E-43C3-89A2-D550E7103D68}"/>
              </a:ext>
            </a:extLst>
          </p:cNvPr>
          <p:cNvGrpSpPr/>
          <p:nvPr userDrawn="1"/>
        </p:nvGrpSpPr>
        <p:grpSpPr>
          <a:xfrm>
            <a:off x="226688" y="6569736"/>
            <a:ext cx="9628745" cy="144114"/>
            <a:chOff x="1076500" y="4469696"/>
            <a:chExt cx="9628745" cy="144114"/>
          </a:xfrm>
        </p:grpSpPr>
        <p:pic>
          <p:nvPicPr>
            <p:cNvPr id="42" name="Picture 41" descr="de.png">
              <a:extLst>
                <a:ext uri="{FF2B5EF4-FFF2-40B4-BE49-F238E27FC236}">
                  <a16:creationId xmlns:a16="http://schemas.microsoft.com/office/drawing/2014/main" id="{EB8F1C84-37D6-401E-BC13-47D69E166CB8}"/>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43" name="Picture 42" descr="at.png">
              <a:extLst>
                <a:ext uri="{FF2B5EF4-FFF2-40B4-BE49-F238E27FC236}">
                  <a16:creationId xmlns:a16="http://schemas.microsoft.com/office/drawing/2014/main" id="{9E5B3B25-88B7-4D25-8E48-FD93CF32260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44" name="Picture 43" descr="be.png">
              <a:extLst>
                <a:ext uri="{FF2B5EF4-FFF2-40B4-BE49-F238E27FC236}">
                  <a16:creationId xmlns:a16="http://schemas.microsoft.com/office/drawing/2014/main" id="{F9ADA7A6-E4C2-4FFC-9DF9-7486778AFBF3}"/>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45" name="Picture 44" descr="dk.png">
              <a:extLst>
                <a:ext uri="{FF2B5EF4-FFF2-40B4-BE49-F238E27FC236}">
                  <a16:creationId xmlns:a16="http://schemas.microsoft.com/office/drawing/2014/main" id="{E6FE5C20-6CA3-45B2-BE76-AF0536C5D822}"/>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46" name="Picture 45" descr="es.png">
              <a:extLst>
                <a:ext uri="{FF2B5EF4-FFF2-40B4-BE49-F238E27FC236}">
                  <a16:creationId xmlns:a16="http://schemas.microsoft.com/office/drawing/2014/main" id="{3C76DCA5-C7FF-42A4-A5EC-3D486B98CF91}"/>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47" name="Picture 46" descr="ee.png">
              <a:extLst>
                <a:ext uri="{FF2B5EF4-FFF2-40B4-BE49-F238E27FC236}">
                  <a16:creationId xmlns:a16="http://schemas.microsoft.com/office/drawing/2014/main" id="{67BE5334-F874-41E6-ADEC-17A46646B60B}"/>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48" name="Picture 47" descr="fi.png">
              <a:extLst>
                <a:ext uri="{FF2B5EF4-FFF2-40B4-BE49-F238E27FC236}">
                  <a16:creationId xmlns:a16="http://schemas.microsoft.com/office/drawing/2014/main" id="{96DE196B-D297-478F-8ABE-827D9EE6682A}"/>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49" name="Picture 48" descr="fr.png">
              <a:extLst>
                <a:ext uri="{FF2B5EF4-FFF2-40B4-BE49-F238E27FC236}">
                  <a16:creationId xmlns:a16="http://schemas.microsoft.com/office/drawing/2014/main" id="{B75A5595-F575-42C9-B6CB-179DF0573EA4}"/>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50" name="Picture 49" descr="gr.png">
              <a:extLst>
                <a:ext uri="{FF2B5EF4-FFF2-40B4-BE49-F238E27FC236}">
                  <a16:creationId xmlns:a16="http://schemas.microsoft.com/office/drawing/2014/main" id="{486E8D73-8313-4F6B-8D4F-C110D7101517}"/>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51" name="Picture 50" descr="hu.png">
              <a:extLst>
                <a:ext uri="{FF2B5EF4-FFF2-40B4-BE49-F238E27FC236}">
                  <a16:creationId xmlns:a16="http://schemas.microsoft.com/office/drawing/2014/main" id="{12F2BB1E-E3C4-4ED9-93D3-737198912F0A}"/>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52" name="Picture 51" descr="ie.png">
              <a:extLst>
                <a:ext uri="{FF2B5EF4-FFF2-40B4-BE49-F238E27FC236}">
                  <a16:creationId xmlns:a16="http://schemas.microsoft.com/office/drawing/2014/main" id="{B68C00F5-1368-4165-8949-50D506E17E29}"/>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53" name="Picture 52" descr="it.png">
              <a:extLst>
                <a:ext uri="{FF2B5EF4-FFF2-40B4-BE49-F238E27FC236}">
                  <a16:creationId xmlns:a16="http://schemas.microsoft.com/office/drawing/2014/main" id="{25BCE126-5E8C-4690-B1ED-004913E17441}"/>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54" name="Picture 53" descr="lu.png">
              <a:extLst>
                <a:ext uri="{FF2B5EF4-FFF2-40B4-BE49-F238E27FC236}">
                  <a16:creationId xmlns:a16="http://schemas.microsoft.com/office/drawing/2014/main" id="{58D0ED07-7F74-413B-A18C-DB25C51AB01D}"/>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55" name="Picture 54" descr="no.png">
              <a:extLst>
                <a:ext uri="{FF2B5EF4-FFF2-40B4-BE49-F238E27FC236}">
                  <a16:creationId xmlns:a16="http://schemas.microsoft.com/office/drawing/2014/main" id="{65B7D5EF-360A-42AC-8BB1-B0FF1117B5AB}"/>
                </a:ext>
              </a:extLst>
            </p:cNvPr>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56" name="Picture 55" descr="nl.png">
              <a:extLst>
                <a:ext uri="{FF2B5EF4-FFF2-40B4-BE49-F238E27FC236}">
                  <a16:creationId xmlns:a16="http://schemas.microsoft.com/office/drawing/2014/main" id="{D4AD2F50-61D0-47CA-9ADF-6583E0C845AA}"/>
                </a:ext>
              </a:extLst>
            </p:cNvPr>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57" name="Picture 56" descr="pl.png">
              <a:extLst>
                <a:ext uri="{FF2B5EF4-FFF2-40B4-BE49-F238E27FC236}">
                  <a16:creationId xmlns:a16="http://schemas.microsoft.com/office/drawing/2014/main" id="{A9B48F1B-D107-417E-980A-D6C1C64E7FCC}"/>
                </a:ext>
              </a:extLst>
            </p:cNvPr>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58" name="Picture 57" descr="pt.png">
              <a:extLst>
                <a:ext uri="{FF2B5EF4-FFF2-40B4-BE49-F238E27FC236}">
                  <a16:creationId xmlns:a16="http://schemas.microsoft.com/office/drawing/2014/main" id="{9CEA4591-D55A-4025-A678-8C4ECBB97B99}"/>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59" name="Picture 58" descr="cz.png">
              <a:extLst>
                <a:ext uri="{FF2B5EF4-FFF2-40B4-BE49-F238E27FC236}">
                  <a16:creationId xmlns:a16="http://schemas.microsoft.com/office/drawing/2014/main" id="{7D8F2DA6-0647-4919-95BA-9F6669F83081}"/>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60" name="Picture 59" descr="ro.png">
              <a:extLst>
                <a:ext uri="{FF2B5EF4-FFF2-40B4-BE49-F238E27FC236}">
                  <a16:creationId xmlns:a16="http://schemas.microsoft.com/office/drawing/2014/main" id="{FD11455B-1B2F-45A3-B1D3-55F4FDF87F64}"/>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61" name="Picture 60" descr="se.png">
              <a:extLst>
                <a:ext uri="{FF2B5EF4-FFF2-40B4-BE49-F238E27FC236}">
                  <a16:creationId xmlns:a16="http://schemas.microsoft.com/office/drawing/2014/main" id="{4B9B344B-0E41-494D-9021-AD5B0EBD5EB5}"/>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62" name="Picture 61" descr="ch.png">
              <a:extLst>
                <a:ext uri="{FF2B5EF4-FFF2-40B4-BE49-F238E27FC236}">
                  <a16:creationId xmlns:a16="http://schemas.microsoft.com/office/drawing/2014/main" id="{9BD6834F-A842-4175-A460-F10D56E530CB}"/>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9" name="Picture 88" descr="uk.png">
              <a:extLst>
                <a:ext uri="{FF2B5EF4-FFF2-40B4-BE49-F238E27FC236}">
                  <a16:creationId xmlns:a16="http://schemas.microsoft.com/office/drawing/2014/main" id="{99A6F9E2-D58A-4C18-856C-38DABB5F48DD}"/>
                </a:ext>
              </a:extLst>
            </p:cNvPr>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1" name="Picture 90">
              <a:extLst>
                <a:ext uri="{FF2B5EF4-FFF2-40B4-BE49-F238E27FC236}">
                  <a16:creationId xmlns:a16="http://schemas.microsoft.com/office/drawing/2014/main" id="{3F428B08-5DE9-416A-AC94-97FEC5074277}"/>
                </a:ext>
              </a:extLst>
            </p:cNvPr>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2" name="Picture 91">
              <a:extLst>
                <a:ext uri="{FF2B5EF4-FFF2-40B4-BE49-F238E27FC236}">
                  <a16:creationId xmlns:a16="http://schemas.microsoft.com/office/drawing/2014/main" id="{DF0C5BF6-0A56-43E8-B702-DD00D20186DC}"/>
                </a:ext>
              </a:extLst>
            </p:cNvPr>
            <p:cNvPicPr>
              <a:picLocks noChangeAspect="1"/>
            </p:cNvPicPr>
            <p:nvPr userDrawn="1"/>
          </p:nvPicPr>
          <p:blipFill>
            <a:blip r:embed="rId45"/>
            <a:stretch>
              <a:fillRect/>
            </a:stretch>
          </p:blipFill>
          <p:spPr>
            <a:xfrm>
              <a:off x="9768386" y="4469696"/>
              <a:ext cx="216000" cy="144000"/>
            </a:xfrm>
            <a:prstGeom prst="rect">
              <a:avLst/>
            </a:prstGeom>
          </p:spPr>
        </p:pic>
        <p:pic>
          <p:nvPicPr>
            <p:cNvPr id="93" name="Picture 92" descr="ca.png">
              <a:extLst>
                <a:ext uri="{FF2B5EF4-FFF2-40B4-BE49-F238E27FC236}">
                  <a16:creationId xmlns:a16="http://schemas.microsoft.com/office/drawing/2014/main" id="{3499BC2D-CC69-4106-BA9D-0FBE057E770A}"/>
                </a:ext>
              </a:extLst>
            </p:cNvPr>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4" name="Picture 93" descr="si.png">
              <a:extLst>
                <a:ext uri="{FF2B5EF4-FFF2-40B4-BE49-F238E27FC236}">
                  <a16:creationId xmlns:a16="http://schemas.microsoft.com/office/drawing/2014/main" id="{ED3EFE3E-366C-4F59-867B-601A94FA855D}"/>
                </a:ext>
              </a:extLst>
            </p:cNvPr>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cSld>
  <p:clrMap bg1="lt1" tx1="dk1" bg2="lt2" tx2="dk2" accent1="accent1" accent2="accent2" accent3="accent3" accent4="accent4" accent5="accent5" accent6="accent6" hlink="hlink" folHlink="folHlink"/>
  <p:sldLayoutIdLst>
    <p:sldLayoutId id="2147483929" r:id="rId1"/>
    <p:sldLayoutId id="2147483945" r:id="rId2"/>
    <p:sldLayoutId id="2147483974" r:id="rId3"/>
    <p:sldLayoutId id="2147483975" r:id="rId4"/>
    <p:sldLayoutId id="2147483973" r:id="rId5"/>
    <p:sldLayoutId id="2147483930" r:id="rId6"/>
    <p:sldLayoutId id="2147483931" r:id="rId7"/>
    <p:sldLayoutId id="2147483932" r:id="rId8"/>
    <p:sldLayoutId id="2147483933" r:id="rId9"/>
    <p:sldLayoutId id="2147483935" r:id="rId10"/>
    <p:sldLayoutId id="2147483936" r:id="rId11"/>
    <p:sldLayoutId id="2147483937" r:id="rId12"/>
    <p:sldLayoutId id="2147483938" r:id="rId13"/>
    <p:sldLayoutId id="2147483939" r:id="rId14"/>
    <p:sldLayoutId id="2147483946" r:id="rId15"/>
    <p:sldLayoutId id="2147483947" r:id="rId16"/>
    <p:sldLayoutId id="2147483977" r:id="rId17"/>
  </p:sldLayoutIdLst>
  <p:hf hdr="0" dt="0"/>
  <p:txStyles>
    <p:titleStyle>
      <a:lvl1pPr algn="l" rtl="0" eaLnBrk="1" fontAlgn="base" hangingPunct="1">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122" b="1">
          <a:solidFill>
            <a:schemeClr val="bg1"/>
          </a:solidFill>
          <a:latin typeface="Verdana" pitchFamily="34" charset="0"/>
        </a:defRPr>
      </a:lvl2pPr>
      <a:lvl3pPr algn="l" rtl="0" eaLnBrk="1" fontAlgn="base" hangingPunct="1">
        <a:spcBef>
          <a:spcPct val="0"/>
        </a:spcBef>
        <a:spcAft>
          <a:spcPct val="0"/>
        </a:spcAft>
        <a:defRPr sz="2122" b="1">
          <a:solidFill>
            <a:schemeClr val="bg1"/>
          </a:solidFill>
          <a:latin typeface="Verdana" pitchFamily="34" charset="0"/>
        </a:defRPr>
      </a:lvl3pPr>
      <a:lvl4pPr algn="l" rtl="0" eaLnBrk="1" fontAlgn="base" hangingPunct="1">
        <a:spcBef>
          <a:spcPct val="0"/>
        </a:spcBef>
        <a:spcAft>
          <a:spcPct val="0"/>
        </a:spcAft>
        <a:defRPr sz="2122" b="1">
          <a:solidFill>
            <a:schemeClr val="bg1"/>
          </a:solidFill>
          <a:latin typeface="Verdana" pitchFamily="34" charset="0"/>
        </a:defRPr>
      </a:lvl4pPr>
      <a:lvl5pPr algn="l" rtl="0" eaLnBrk="1" fontAlgn="base" hangingPunct="1">
        <a:spcBef>
          <a:spcPct val="0"/>
        </a:spcBef>
        <a:spcAft>
          <a:spcPct val="0"/>
        </a:spcAft>
        <a:defRPr sz="2122" b="1">
          <a:solidFill>
            <a:schemeClr val="bg1"/>
          </a:solidFill>
          <a:latin typeface="Verdana" pitchFamily="34" charset="0"/>
        </a:defRPr>
      </a:lvl5pPr>
      <a:lvl6pPr marL="441015" algn="l" rtl="0" eaLnBrk="1" fontAlgn="base" hangingPunct="1">
        <a:spcBef>
          <a:spcPct val="0"/>
        </a:spcBef>
        <a:spcAft>
          <a:spcPct val="0"/>
        </a:spcAft>
        <a:defRPr sz="2122" b="1">
          <a:solidFill>
            <a:schemeClr val="bg1"/>
          </a:solidFill>
          <a:latin typeface="Verdana" pitchFamily="34" charset="0"/>
        </a:defRPr>
      </a:lvl6pPr>
      <a:lvl7pPr marL="882030" algn="l" rtl="0" eaLnBrk="1" fontAlgn="base" hangingPunct="1">
        <a:spcBef>
          <a:spcPct val="0"/>
        </a:spcBef>
        <a:spcAft>
          <a:spcPct val="0"/>
        </a:spcAft>
        <a:defRPr sz="2122" b="1">
          <a:solidFill>
            <a:schemeClr val="bg1"/>
          </a:solidFill>
          <a:latin typeface="Verdana" pitchFamily="34" charset="0"/>
        </a:defRPr>
      </a:lvl7pPr>
      <a:lvl8pPr marL="1323045" algn="l" rtl="0" eaLnBrk="1" fontAlgn="base" hangingPunct="1">
        <a:spcBef>
          <a:spcPct val="0"/>
        </a:spcBef>
        <a:spcAft>
          <a:spcPct val="0"/>
        </a:spcAft>
        <a:defRPr sz="2122" b="1">
          <a:solidFill>
            <a:schemeClr val="bg1"/>
          </a:solidFill>
          <a:latin typeface="Verdana" pitchFamily="34" charset="0"/>
        </a:defRPr>
      </a:lvl8pPr>
      <a:lvl9pPr marL="1764060" algn="l" rtl="0" eaLnBrk="1" fontAlgn="base" hangingPunct="1">
        <a:spcBef>
          <a:spcPct val="0"/>
        </a:spcBef>
        <a:spcAft>
          <a:spcPct val="0"/>
        </a:spcAft>
        <a:defRPr sz="2122" b="1">
          <a:solidFill>
            <a:schemeClr val="bg1"/>
          </a:solidFill>
          <a:latin typeface="Verdana" pitchFamily="34" charset="0"/>
        </a:defRPr>
      </a:lvl9pPr>
    </p:titleStyle>
    <p:bodyStyle>
      <a:lvl1pPr marL="0" indent="0" algn="l" rtl="0" eaLnBrk="1" fontAlgn="base" hangingPunct="1">
        <a:lnSpc>
          <a:spcPct val="119000"/>
        </a:lnSpc>
        <a:spcBef>
          <a:spcPct val="20000"/>
        </a:spcBef>
        <a:spcAft>
          <a:spcPct val="0"/>
        </a:spcAft>
        <a:buClr>
          <a:srgbClr val="8197A6"/>
        </a:buClr>
        <a:buFont typeface="Arial" panose="020B0604020202020204"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1pPr>
      <a:lvl2pPr marL="78132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2pPr>
      <a:lvl3pPr marL="135777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3pPr>
      <a:lvl4pPr marL="193421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4pPr>
      <a:lvl5pPr marL="251066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5pPr>
      <a:lvl6pPr marL="335661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dirty="0"/>
              <a:t>CLICK TO EDIT MASTER TITLE STYLE</a:t>
            </a:r>
            <a:endParaRPr lang="en-GB" noProof="0" dirty="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GB" altLang="en-US" dirty="0"/>
          </a:p>
        </p:txBody>
      </p:sp>
      <p:pic>
        <p:nvPicPr>
          <p:cNvPr id="7" name="Picture 5">
            <a:extLst>
              <a:ext uri="{FF2B5EF4-FFF2-40B4-BE49-F238E27FC236}">
                <a16:creationId xmlns:a16="http://schemas.microsoft.com/office/drawing/2014/main" id="{109A9530-2671-487F-A9F5-FDB35D172B8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sp>
        <p:nvSpPr>
          <p:cNvPr id="3" name="Text Box 34">
            <a:extLst>
              <a:ext uri="{FF2B5EF4-FFF2-40B4-BE49-F238E27FC236}">
                <a16:creationId xmlns:a16="http://schemas.microsoft.com/office/drawing/2014/main" id="{174566EC-B884-414A-9831-F2C2C01CAF72}"/>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‹N›</a:t>
            </a:fld>
            <a:endParaRPr lang="en-GB" sz="800" noProof="1">
              <a:solidFill>
                <a:srgbClr val="8197A6"/>
              </a:solidFill>
              <a:latin typeface="Arial" panose="020B0604020202020204" pitchFamily="34" charset="0"/>
              <a:cs typeface="Arial" panose="020B0604020202020204" pitchFamily="34" charset="0"/>
            </a:endParaRPr>
          </a:p>
        </p:txBody>
      </p:sp>
      <p:pic>
        <p:nvPicPr>
          <p:cNvPr id="62" name="Picture 61">
            <a:extLst>
              <a:ext uri="{FF2B5EF4-FFF2-40B4-BE49-F238E27FC236}">
                <a16:creationId xmlns:a16="http://schemas.microsoft.com/office/drawing/2014/main" id="{68673324-7E47-2849-ABFE-CFCE924180D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65" name="Straight Connector 64">
            <a:extLst>
              <a:ext uri="{FF2B5EF4-FFF2-40B4-BE49-F238E27FC236}">
                <a16:creationId xmlns:a16="http://schemas.microsoft.com/office/drawing/2014/main" id="{B6E905FD-56C1-4FF6-A433-C72EFE86E9E9}"/>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7EB70629-6E40-4C2A-9562-62552F996A42}"/>
              </a:ext>
            </a:extLst>
          </p:cNvPr>
          <p:cNvGrpSpPr/>
          <p:nvPr userDrawn="1"/>
        </p:nvGrpSpPr>
        <p:grpSpPr>
          <a:xfrm>
            <a:off x="226688" y="6569736"/>
            <a:ext cx="9628745" cy="144114"/>
            <a:chOff x="1076500" y="4469696"/>
            <a:chExt cx="9628745" cy="144114"/>
          </a:xfrm>
        </p:grpSpPr>
        <p:pic>
          <p:nvPicPr>
            <p:cNvPr id="66" name="Picture 65" descr="de.png">
              <a:extLst>
                <a:ext uri="{FF2B5EF4-FFF2-40B4-BE49-F238E27FC236}">
                  <a16:creationId xmlns:a16="http://schemas.microsoft.com/office/drawing/2014/main" id="{AC39C2E0-A471-4AE8-B1E5-E64A4C52603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7" name="Picture 66" descr="at.png">
              <a:extLst>
                <a:ext uri="{FF2B5EF4-FFF2-40B4-BE49-F238E27FC236}">
                  <a16:creationId xmlns:a16="http://schemas.microsoft.com/office/drawing/2014/main" id="{861CCCF3-6639-4ED2-8797-1EB078D8A4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8" name="Picture 67" descr="be.png">
              <a:extLst>
                <a:ext uri="{FF2B5EF4-FFF2-40B4-BE49-F238E27FC236}">
                  <a16:creationId xmlns:a16="http://schemas.microsoft.com/office/drawing/2014/main" id="{95890E6A-90CA-4AA2-96DC-BAE81A00D23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69" name="Picture 68" descr="dk.png">
              <a:extLst>
                <a:ext uri="{FF2B5EF4-FFF2-40B4-BE49-F238E27FC236}">
                  <a16:creationId xmlns:a16="http://schemas.microsoft.com/office/drawing/2014/main" id="{FE3314EC-1827-4B33-BDD4-CBAA4973E94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0" name="Picture 69" descr="es.png">
              <a:extLst>
                <a:ext uri="{FF2B5EF4-FFF2-40B4-BE49-F238E27FC236}">
                  <a16:creationId xmlns:a16="http://schemas.microsoft.com/office/drawing/2014/main" id="{2CF6049A-BC36-41DD-80A5-03F5A599080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1" name="Picture 70" descr="ee.png">
              <a:extLst>
                <a:ext uri="{FF2B5EF4-FFF2-40B4-BE49-F238E27FC236}">
                  <a16:creationId xmlns:a16="http://schemas.microsoft.com/office/drawing/2014/main" id="{971096F2-4BC9-45C9-B67B-60BC8E9BC05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2" name="Picture 71" descr="fi.png">
              <a:extLst>
                <a:ext uri="{FF2B5EF4-FFF2-40B4-BE49-F238E27FC236}">
                  <a16:creationId xmlns:a16="http://schemas.microsoft.com/office/drawing/2014/main" id="{DF2D478F-7021-4595-8876-27E2211A139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3" name="Picture 72" descr="fr.png">
              <a:extLst>
                <a:ext uri="{FF2B5EF4-FFF2-40B4-BE49-F238E27FC236}">
                  <a16:creationId xmlns:a16="http://schemas.microsoft.com/office/drawing/2014/main" id="{AC5814F0-CF04-4E51-A909-084543E5314A}"/>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4" name="Picture 73" descr="gr.png">
              <a:extLst>
                <a:ext uri="{FF2B5EF4-FFF2-40B4-BE49-F238E27FC236}">
                  <a16:creationId xmlns:a16="http://schemas.microsoft.com/office/drawing/2014/main" id="{B88F5E1C-84A9-47A6-92CD-774A083097E4}"/>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5" name="Picture 74" descr="hu.png">
              <a:extLst>
                <a:ext uri="{FF2B5EF4-FFF2-40B4-BE49-F238E27FC236}">
                  <a16:creationId xmlns:a16="http://schemas.microsoft.com/office/drawing/2014/main" id="{695B3ADD-A8CF-42CB-8096-9952EF128BB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6" name="Picture 75" descr="ie.png">
              <a:extLst>
                <a:ext uri="{FF2B5EF4-FFF2-40B4-BE49-F238E27FC236}">
                  <a16:creationId xmlns:a16="http://schemas.microsoft.com/office/drawing/2014/main" id="{8057D8CE-27C1-41FB-AD1F-34607BCBF79D}"/>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7" name="Picture 76" descr="it.png">
              <a:extLst>
                <a:ext uri="{FF2B5EF4-FFF2-40B4-BE49-F238E27FC236}">
                  <a16:creationId xmlns:a16="http://schemas.microsoft.com/office/drawing/2014/main" id="{55229DEA-4E84-43DE-BB3C-4D2E24ECF9F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8" name="Picture 77" descr="lu.png">
              <a:extLst>
                <a:ext uri="{FF2B5EF4-FFF2-40B4-BE49-F238E27FC236}">
                  <a16:creationId xmlns:a16="http://schemas.microsoft.com/office/drawing/2014/main" id="{98452D35-6DFA-4CC2-A965-846AE967F39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79" name="Picture 78" descr="no.png">
              <a:extLst>
                <a:ext uri="{FF2B5EF4-FFF2-40B4-BE49-F238E27FC236}">
                  <a16:creationId xmlns:a16="http://schemas.microsoft.com/office/drawing/2014/main" id="{6AF13E72-4447-4F5F-992B-1117D26BC4F1}"/>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0" name="Picture 79" descr="nl.png">
              <a:extLst>
                <a:ext uri="{FF2B5EF4-FFF2-40B4-BE49-F238E27FC236}">
                  <a16:creationId xmlns:a16="http://schemas.microsoft.com/office/drawing/2014/main" id="{A3102C04-D9D7-4CF2-8406-44F0763A28E4}"/>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1" name="Picture 80" descr="pl.png">
              <a:extLst>
                <a:ext uri="{FF2B5EF4-FFF2-40B4-BE49-F238E27FC236}">
                  <a16:creationId xmlns:a16="http://schemas.microsoft.com/office/drawing/2014/main" id="{4F7A2438-6191-4EB7-AE68-FB12B31F0B94}"/>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2" name="Picture 81" descr="pt.png">
              <a:extLst>
                <a:ext uri="{FF2B5EF4-FFF2-40B4-BE49-F238E27FC236}">
                  <a16:creationId xmlns:a16="http://schemas.microsoft.com/office/drawing/2014/main" id="{C91FDA7D-B639-4654-AADF-26BB9B68D48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3" name="Picture 82" descr="cz.png">
              <a:extLst>
                <a:ext uri="{FF2B5EF4-FFF2-40B4-BE49-F238E27FC236}">
                  <a16:creationId xmlns:a16="http://schemas.microsoft.com/office/drawing/2014/main" id="{D33C55F3-CA1A-4084-8F9C-B0264B7E1699}"/>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4" name="Picture 83" descr="ro.png">
              <a:extLst>
                <a:ext uri="{FF2B5EF4-FFF2-40B4-BE49-F238E27FC236}">
                  <a16:creationId xmlns:a16="http://schemas.microsoft.com/office/drawing/2014/main" id="{F2C7AF9D-DA22-430F-BC77-DC5169E4707B}"/>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5" name="Picture 84" descr="se.png">
              <a:extLst>
                <a:ext uri="{FF2B5EF4-FFF2-40B4-BE49-F238E27FC236}">
                  <a16:creationId xmlns:a16="http://schemas.microsoft.com/office/drawing/2014/main" id="{6B318759-EE6E-4114-9D5D-81DC9DFA1501}"/>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6" name="Picture 85" descr="ch.png">
              <a:extLst>
                <a:ext uri="{FF2B5EF4-FFF2-40B4-BE49-F238E27FC236}">
                  <a16:creationId xmlns:a16="http://schemas.microsoft.com/office/drawing/2014/main" id="{F285EA44-5830-4EDF-9D3B-5C571B78CDCB}"/>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7" name="Picture 86" descr="uk.png">
              <a:extLst>
                <a:ext uri="{FF2B5EF4-FFF2-40B4-BE49-F238E27FC236}">
                  <a16:creationId xmlns:a16="http://schemas.microsoft.com/office/drawing/2014/main" id="{6CE3BF66-9D13-4147-9AE9-ABA7BD37D32A}"/>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88" name="Picture 87">
              <a:extLst>
                <a:ext uri="{FF2B5EF4-FFF2-40B4-BE49-F238E27FC236}">
                  <a16:creationId xmlns:a16="http://schemas.microsoft.com/office/drawing/2014/main" id="{19D2F9D0-1962-4CC5-AEF2-5798DD990D3B}"/>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89" name="Picture 88">
              <a:extLst>
                <a:ext uri="{FF2B5EF4-FFF2-40B4-BE49-F238E27FC236}">
                  <a16:creationId xmlns:a16="http://schemas.microsoft.com/office/drawing/2014/main" id="{D9E0A098-24EC-482E-96E9-0D61FC3D4E10}"/>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90" name="Picture 89" descr="ca.png">
              <a:extLst>
                <a:ext uri="{FF2B5EF4-FFF2-40B4-BE49-F238E27FC236}">
                  <a16:creationId xmlns:a16="http://schemas.microsoft.com/office/drawing/2014/main" id="{178C0134-A8D4-4B6C-8794-EF089660959C}"/>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1" name="Picture 90" descr="si.png">
              <a:extLst>
                <a:ext uri="{FF2B5EF4-FFF2-40B4-BE49-F238E27FC236}">
                  <a16:creationId xmlns:a16="http://schemas.microsoft.com/office/drawing/2014/main" id="{66A1E550-3CF2-439F-BF25-A29776B2C876}"/>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spTree>
    <p:extLst>
      <p:ext uri="{BB962C8B-B14F-4D97-AF65-F5344CB8AC3E}">
        <p14:creationId xmlns:p14="http://schemas.microsoft.com/office/powerpoint/2010/main" val="554798536"/>
      </p:ext>
    </p:extLst>
  </p:cSld>
  <p:clrMap bg1="lt1" tx1="dk1" bg2="lt2" tx2="dk2" accent1="accent1" accent2="accent2" accent3="accent3" accent4="accent4" accent5="accent5" accent6="accent6" hlink="hlink" folHlink="folHlink"/>
  <p:sldLayoutIdLst>
    <p:sldLayoutId id="2147483951" r:id="rId1"/>
  </p:sldLayoutIdLst>
  <p:hf sldNum="0" hdr="0" dt="0"/>
  <p:txStyles>
    <p:titleStyle>
      <a:lvl1pPr algn="just" rtl="0" fontAlgn="base">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dirty="0"/>
              <a:t>CLICK TO EDIT MASTER TITLE STYLE</a:t>
            </a:r>
            <a:endParaRPr lang="en-GB" noProof="0" dirty="0"/>
          </a:p>
        </p:txBody>
      </p:sp>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
        <p:nvSpPr>
          <p:cNvPr id="67" name="Text Box DG">
            <a:extLst>
              <a:ext uri="{FF2B5EF4-FFF2-40B4-BE49-F238E27FC236}">
                <a16:creationId xmlns:a16="http://schemas.microsoft.com/office/drawing/2014/main" id="{041D4B4D-8C28-4798-BDA6-9AF59297F358}"/>
              </a:ext>
            </a:extLst>
          </p:cNvPr>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sp>
        <p:nvSpPr>
          <p:cNvPr id="2" name="Text Box 34">
            <a:extLst>
              <a:ext uri="{FF2B5EF4-FFF2-40B4-BE49-F238E27FC236}">
                <a16:creationId xmlns:a16="http://schemas.microsoft.com/office/drawing/2014/main" id="{06E20340-F309-4C15-A091-9346422556E1}"/>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‹N›</a:t>
            </a:fld>
            <a:endParaRPr lang="en-GB" sz="800" noProof="1">
              <a:solidFill>
                <a:srgbClr val="8197A6"/>
              </a:solidFill>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6C395660-CE89-4345-8089-CAD36085B63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43245" y="6585917"/>
            <a:ext cx="1636920" cy="105918"/>
          </a:xfrm>
          <a:prstGeom prst="rect">
            <a:avLst/>
          </a:prstGeom>
        </p:spPr>
      </p:pic>
      <p:grpSp>
        <p:nvGrpSpPr>
          <p:cNvPr id="66" name="Group 65">
            <a:extLst>
              <a:ext uri="{FF2B5EF4-FFF2-40B4-BE49-F238E27FC236}">
                <a16:creationId xmlns:a16="http://schemas.microsoft.com/office/drawing/2014/main" id="{31285938-38F2-4846-B949-8ED3F65A0850}"/>
              </a:ext>
            </a:extLst>
          </p:cNvPr>
          <p:cNvGrpSpPr/>
          <p:nvPr userDrawn="1"/>
        </p:nvGrpSpPr>
        <p:grpSpPr>
          <a:xfrm>
            <a:off x="226688" y="6569736"/>
            <a:ext cx="9628745" cy="144114"/>
            <a:chOff x="1076500" y="4469696"/>
            <a:chExt cx="9628745" cy="144114"/>
          </a:xfrm>
        </p:grpSpPr>
        <p:pic>
          <p:nvPicPr>
            <p:cNvPr id="68" name="Picture 67" descr="de.png">
              <a:extLst>
                <a:ext uri="{FF2B5EF4-FFF2-40B4-BE49-F238E27FC236}">
                  <a16:creationId xmlns:a16="http://schemas.microsoft.com/office/drawing/2014/main" id="{DB6E6CC2-7807-4FD6-AA1E-5C46DA61FEC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9" name="Picture 68" descr="at.png">
              <a:extLst>
                <a:ext uri="{FF2B5EF4-FFF2-40B4-BE49-F238E27FC236}">
                  <a16:creationId xmlns:a16="http://schemas.microsoft.com/office/drawing/2014/main" id="{A75FE66F-444C-4159-A7A8-693E7C38E82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70" name="Picture 69" descr="be.png">
              <a:extLst>
                <a:ext uri="{FF2B5EF4-FFF2-40B4-BE49-F238E27FC236}">
                  <a16:creationId xmlns:a16="http://schemas.microsoft.com/office/drawing/2014/main" id="{CD197BC2-76B4-45E8-B0BB-9CB9E8AC2D05}"/>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71" name="Picture 70" descr="dk.png">
              <a:extLst>
                <a:ext uri="{FF2B5EF4-FFF2-40B4-BE49-F238E27FC236}">
                  <a16:creationId xmlns:a16="http://schemas.microsoft.com/office/drawing/2014/main" id="{8565B5FE-9BAE-4C74-ADDD-8306CA06EB1B}"/>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2" name="Picture 71" descr="es.png">
              <a:extLst>
                <a:ext uri="{FF2B5EF4-FFF2-40B4-BE49-F238E27FC236}">
                  <a16:creationId xmlns:a16="http://schemas.microsoft.com/office/drawing/2014/main" id="{F33CDE73-0BE9-4B9E-BBF4-FF6E545E1A58}"/>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3" name="Picture 72" descr="ee.png">
              <a:extLst>
                <a:ext uri="{FF2B5EF4-FFF2-40B4-BE49-F238E27FC236}">
                  <a16:creationId xmlns:a16="http://schemas.microsoft.com/office/drawing/2014/main" id="{F9DE7D19-ED42-4549-8822-EC672DB9B1B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4" name="Picture 73" descr="fi.png">
              <a:extLst>
                <a:ext uri="{FF2B5EF4-FFF2-40B4-BE49-F238E27FC236}">
                  <a16:creationId xmlns:a16="http://schemas.microsoft.com/office/drawing/2014/main" id="{24C0DC79-9A98-4B70-A4C1-86222FF92BB5}"/>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5" name="Picture 74" descr="fr.png">
              <a:extLst>
                <a:ext uri="{FF2B5EF4-FFF2-40B4-BE49-F238E27FC236}">
                  <a16:creationId xmlns:a16="http://schemas.microsoft.com/office/drawing/2014/main" id="{B00A40A4-0C89-45BA-BC6C-152B88A942BA}"/>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6" name="Picture 75" descr="gr.png">
              <a:extLst>
                <a:ext uri="{FF2B5EF4-FFF2-40B4-BE49-F238E27FC236}">
                  <a16:creationId xmlns:a16="http://schemas.microsoft.com/office/drawing/2014/main" id="{575A0BD5-CF9D-4089-88DA-566FD0ABAD3E}"/>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7" name="Picture 76" descr="hu.png">
              <a:extLst>
                <a:ext uri="{FF2B5EF4-FFF2-40B4-BE49-F238E27FC236}">
                  <a16:creationId xmlns:a16="http://schemas.microsoft.com/office/drawing/2014/main" id="{F5EB297F-BE6F-4096-B839-FDC87C1675F5}"/>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8" name="Picture 77" descr="ie.png">
              <a:extLst>
                <a:ext uri="{FF2B5EF4-FFF2-40B4-BE49-F238E27FC236}">
                  <a16:creationId xmlns:a16="http://schemas.microsoft.com/office/drawing/2014/main" id="{8AD4E5D1-AA8C-4BB8-8201-ACDDE69C4EBA}"/>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9" name="Picture 78" descr="it.png">
              <a:extLst>
                <a:ext uri="{FF2B5EF4-FFF2-40B4-BE49-F238E27FC236}">
                  <a16:creationId xmlns:a16="http://schemas.microsoft.com/office/drawing/2014/main" id="{7C2F5ED7-A00D-4431-B7D2-80CE460BFE4E}"/>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80" name="Picture 79" descr="lu.png">
              <a:extLst>
                <a:ext uri="{FF2B5EF4-FFF2-40B4-BE49-F238E27FC236}">
                  <a16:creationId xmlns:a16="http://schemas.microsoft.com/office/drawing/2014/main" id="{BE86145C-7913-4A54-B8A4-44CEBDD4F6A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81" name="Picture 80" descr="no.png">
              <a:extLst>
                <a:ext uri="{FF2B5EF4-FFF2-40B4-BE49-F238E27FC236}">
                  <a16:creationId xmlns:a16="http://schemas.microsoft.com/office/drawing/2014/main" id="{C22A356B-34D4-4D59-AC8D-4E9741927D88}"/>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2" name="Picture 81" descr="nl.png">
              <a:extLst>
                <a:ext uri="{FF2B5EF4-FFF2-40B4-BE49-F238E27FC236}">
                  <a16:creationId xmlns:a16="http://schemas.microsoft.com/office/drawing/2014/main" id="{86CB4C08-63C2-40CB-83B4-79F062AC1E69}"/>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3" name="Picture 82" descr="pl.png">
              <a:extLst>
                <a:ext uri="{FF2B5EF4-FFF2-40B4-BE49-F238E27FC236}">
                  <a16:creationId xmlns:a16="http://schemas.microsoft.com/office/drawing/2014/main" id="{EBE070EF-FE90-4B25-A89B-2B372B3983F5}"/>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4" name="Picture 83" descr="pt.png">
              <a:extLst>
                <a:ext uri="{FF2B5EF4-FFF2-40B4-BE49-F238E27FC236}">
                  <a16:creationId xmlns:a16="http://schemas.microsoft.com/office/drawing/2014/main" id="{1609420E-D189-42D4-ABB8-20B1FC874B39}"/>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5" name="Picture 84" descr="cz.png">
              <a:extLst>
                <a:ext uri="{FF2B5EF4-FFF2-40B4-BE49-F238E27FC236}">
                  <a16:creationId xmlns:a16="http://schemas.microsoft.com/office/drawing/2014/main" id="{187AC689-BC73-4433-B1BA-E8B2D2C0E6D6}"/>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6" name="Picture 85" descr="ro.png">
              <a:extLst>
                <a:ext uri="{FF2B5EF4-FFF2-40B4-BE49-F238E27FC236}">
                  <a16:creationId xmlns:a16="http://schemas.microsoft.com/office/drawing/2014/main" id="{756F4C07-9DF4-4B3F-901F-F91BA4065799}"/>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7" name="Picture 86" descr="se.png">
              <a:extLst>
                <a:ext uri="{FF2B5EF4-FFF2-40B4-BE49-F238E27FC236}">
                  <a16:creationId xmlns:a16="http://schemas.microsoft.com/office/drawing/2014/main" id="{F9DEBF6D-74FB-4043-8AB0-600A2B1DA4FC}"/>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8" name="Picture 87" descr="ch.png">
              <a:extLst>
                <a:ext uri="{FF2B5EF4-FFF2-40B4-BE49-F238E27FC236}">
                  <a16:creationId xmlns:a16="http://schemas.microsoft.com/office/drawing/2014/main" id="{009CFE73-0A48-4F59-8129-C507C462BC2C}"/>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9" name="Picture 88" descr="uk.png">
              <a:extLst>
                <a:ext uri="{FF2B5EF4-FFF2-40B4-BE49-F238E27FC236}">
                  <a16:creationId xmlns:a16="http://schemas.microsoft.com/office/drawing/2014/main" id="{B5F268E8-665A-4E6C-A738-E4CA686E9797}"/>
                </a:ext>
              </a:extLst>
            </p:cNvPr>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0" name="Picture 89">
              <a:extLst>
                <a:ext uri="{FF2B5EF4-FFF2-40B4-BE49-F238E27FC236}">
                  <a16:creationId xmlns:a16="http://schemas.microsoft.com/office/drawing/2014/main" id="{0E8C43E4-1B55-4D84-9584-2E78F112E6BE}"/>
                </a:ext>
              </a:extLst>
            </p:cNvPr>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1" name="Picture 90">
              <a:extLst>
                <a:ext uri="{FF2B5EF4-FFF2-40B4-BE49-F238E27FC236}">
                  <a16:creationId xmlns:a16="http://schemas.microsoft.com/office/drawing/2014/main" id="{52CB6886-10C5-4432-ADE2-0FB4F2BBD160}"/>
                </a:ext>
              </a:extLst>
            </p:cNvPr>
            <p:cNvPicPr>
              <a:picLocks noChangeAspect="1"/>
            </p:cNvPicPr>
            <p:nvPr userDrawn="1"/>
          </p:nvPicPr>
          <p:blipFill>
            <a:blip r:embed="rId37"/>
            <a:stretch>
              <a:fillRect/>
            </a:stretch>
          </p:blipFill>
          <p:spPr>
            <a:xfrm>
              <a:off x="9768386" y="4469696"/>
              <a:ext cx="216000" cy="144000"/>
            </a:xfrm>
            <a:prstGeom prst="rect">
              <a:avLst/>
            </a:prstGeom>
          </p:spPr>
        </p:pic>
        <p:pic>
          <p:nvPicPr>
            <p:cNvPr id="92" name="Picture 91" descr="ca.png">
              <a:extLst>
                <a:ext uri="{FF2B5EF4-FFF2-40B4-BE49-F238E27FC236}">
                  <a16:creationId xmlns:a16="http://schemas.microsoft.com/office/drawing/2014/main" id="{AF0A6784-05AA-4784-B522-3ACC04A2EE49}"/>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3" name="Picture 92" descr="si.png">
              <a:extLst>
                <a:ext uri="{FF2B5EF4-FFF2-40B4-BE49-F238E27FC236}">
                  <a16:creationId xmlns:a16="http://schemas.microsoft.com/office/drawing/2014/main" id="{107D8C3C-402E-4012-B8C2-8EA88584217E}"/>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pic>
        <p:nvPicPr>
          <p:cNvPr id="94" name="Picture 93">
            <a:extLst>
              <a:ext uri="{FF2B5EF4-FFF2-40B4-BE49-F238E27FC236}">
                <a16:creationId xmlns:a16="http://schemas.microsoft.com/office/drawing/2014/main" id="{FE516291-A401-44B3-B7C0-494EEF7A0709}"/>
              </a:ext>
            </a:extLst>
          </p:cNvPr>
          <p:cNvPicPr>
            <a:picLocks/>
          </p:cNvPicPr>
          <p:nvPr userDrawn="1"/>
        </p:nvPicPr>
        <p:blipFill>
          <a:blip r:embed="rId40" cstate="print">
            <a:extLst>
              <a:ext uri="{28A0092B-C50C-407E-A947-70E740481C1C}">
                <a14:useLocalDpi xmlns:a14="http://schemas.microsoft.com/office/drawing/2010/main" val="0"/>
              </a:ext>
            </a:extLst>
          </a:blip>
          <a:stretch>
            <a:fillRect/>
          </a:stretch>
        </p:blipFill>
        <p:spPr>
          <a:xfrm>
            <a:off x="10331489" y="-215904"/>
            <a:ext cx="2095200" cy="1314000"/>
          </a:xfrm>
          <a:prstGeom prst="rect">
            <a:avLst/>
          </a:prstGeom>
        </p:spPr>
      </p:pic>
    </p:spTree>
    <p:extLst>
      <p:ext uri="{BB962C8B-B14F-4D97-AF65-F5344CB8AC3E}">
        <p14:creationId xmlns:p14="http://schemas.microsoft.com/office/powerpoint/2010/main" val="3659391583"/>
      </p:ext>
    </p:extLst>
  </p:cSld>
  <p:clrMap bg1="lt1" tx1="dk1" bg2="lt2" tx2="dk2" accent1="accent1" accent2="accent2" accent3="accent3" accent4="accent4" accent5="accent5" accent6="accent6" hlink="hlink" folHlink="folHlink"/>
  <p:sldLayoutIdLst>
    <p:sldLayoutId id="2147483976" r:id="rId1"/>
    <p:sldLayoutId id="2147483961" r:id="rId2"/>
    <p:sldLayoutId id="2147483962" r:id="rId3"/>
    <p:sldLayoutId id="2147483963" r:id="rId4"/>
    <p:sldLayoutId id="2147483964" r:id="rId5"/>
    <p:sldLayoutId id="2147483965" r:id="rId6"/>
    <p:sldLayoutId id="2147483972" r:id="rId7"/>
    <p:sldLayoutId id="2147483966" r:id="rId8"/>
    <p:sldLayoutId id="2147483967" r:id="rId9"/>
    <p:sldLayoutId id="2147483968" r:id="rId10"/>
    <p:sldLayoutId id="2147483969" r:id="rId11"/>
  </p:sldLayoutIdLst>
  <p:hf sldNum="0" hdr="0" dt="0"/>
  <p:txStyles>
    <p:titleStyle>
      <a:lvl1pPr algn="just" rtl="0" fontAlgn="base">
        <a:spcBef>
          <a:spcPct val="0"/>
        </a:spcBef>
        <a:spcAft>
          <a:spcPct val="0"/>
        </a:spcAft>
        <a:defRPr lang="en-GB" sz="3000" b="1" dirty="0" smtClean="0">
          <a:solidFill>
            <a:srgbClr val="003249"/>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974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dirty="0"/>
              <a:t>CLICK TO EDIT MASTER TITLE STYLE</a:t>
            </a:r>
            <a:endParaRPr lang="en-GB" noProof="0" dirty="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cxnSp>
        <p:nvCxnSpPr>
          <p:cNvPr id="34" name="Straight Connector 64">
            <a:extLst>
              <a:ext uri="{FF2B5EF4-FFF2-40B4-BE49-F238E27FC236}">
                <a16:creationId xmlns:a16="http://schemas.microsoft.com/office/drawing/2014/main" id="{8F972EA9-1462-4B0E-A09A-25D9F39ABE44}"/>
              </a:ext>
            </a:extLst>
          </p:cNvPr>
          <p:cNvCxnSpPr>
            <a:cxnSpLocks/>
          </p:cNvCxnSpPr>
          <p:nvPr userDrawn="1"/>
        </p:nvCxnSpPr>
        <p:spPr>
          <a:xfrm>
            <a:off x="222041" y="6411947"/>
            <a:ext cx="11768092"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 name="Picture 5">
            <a:extLst>
              <a:ext uri="{FF2B5EF4-FFF2-40B4-BE49-F238E27FC236}">
                <a16:creationId xmlns:a16="http://schemas.microsoft.com/office/drawing/2014/main" id="{5217072E-26F2-4536-B7A4-4922A861EF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71529" y="6578011"/>
            <a:ext cx="1641396" cy="113828"/>
          </a:xfrm>
          <a:prstGeom prst="rect">
            <a:avLst/>
          </a:prstGeom>
        </p:spPr>
      </p:pic>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8859"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
        <p:nvSpPr>
          <p:cNvPr id="5" name="Text Box 34">
            <a:extLst>
              <a:ext uri="{FF2B5EF4-FFF2-40B4-BE49-F238E27FC236}">
                <a16:creationId xmlns:a16="http://schemas.microsoft.com/office/drawing/2014/main" id="{3DFCB740-7646-4EBC-AD20-3EBB6A01A799}"/>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‹N›</a:t>
            </a:fld>
            <a:endParaRPr lang="en-GB" sz="800" noProof="1">
              <a:solidFill>
                <a:srgbClr val="8197A6"/>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C07ED2C1-0776-4663-8284-733C83AE37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43245" y="6585917"/>
            <a:ext cx="1636920" cy="105918"/>
          </a:xfrm>
          <a:prstGeom prst="rect">
            <a:avLst/>
          </a:prstGeom>
        </p:spPr>
      </p:pic>
      <p:grpSp>
        <p:nvGrpSpPr>
          <p:cNvPr id="66" name="Group 65">
            <a:extLst>
              <a:ext uri="{FF2B5EF4-FFF2-40B4-BE49-F238E27FC236}">
                <a16:creationId xmlns:a16="http://schemas.microsoft.com/office/drawing/2014/main" id="{BC80349D-9BE6-4A24-B490-5E18F77A2968}"/>
              </a:ext>
            </a:extLst>
          </p:cNvPr>
          <p:cNvGrpSpPr/>
          <p:nvPr userDrawn="1"/>
        </p:nvGrpSpPr>
        <p:grpSpPr>
          <a:xfrm>
            <a:off x="226688" y="6569736"/>
            <a:ext cx="9628745" cy="144114"/>
            <a:chOff x="1076500" y="4469696"/>
            <a:chExt cx="9628745" cy="144114"/>
          </a:xfrm>
        </p:grpSpPr>
        <p:pic>
          <p:nvPicPr>
            <p:cNvPr id="67" name="Picture 66" descr="de.png">
              <a:extLst>
                <a:ext uri="{FF2B5EF4-FFF2-40B4-BE49-F238E27FC236}">
                  <a16:creationId xmlns:a16="http://schemas.microsoft.com/office/drawing/2014/main" id="{87A1A5F2-BB33-4F84-AC63-BF4E578CF00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6500" y="4469696"/>
              <a:ext cx="217977" cy="144114"/>
            </a:xfrm>
            <a:prstGeom prst="rect">
              <a:avLst/>
            </a:prstGeom>
            <a:ln>
              <a:noFill/>
            </a:ln>
          </p:spPr>
        </p:pic>
        <p:pic>
          <p:nvPicPr>
            <p:cNvPr id="68" name="Picture 67" descr="at.png">
              <a:extLst>
                <a:ext uri="{FF2B5EF4-FFF2-40B4-BE49-F238E27FC236}">
                  <a16:creationId xmlns:a16="http://schemas.microsoft.com/office/drawing/2014/main" id="{43C888DC-0CA3-4AE9-B4C8-F2D4EE14230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47640" y="4469696"/>
              <a:ext cx="217977" cy="144114"/>
            </a:xfrm>
            <a:prstGeom prst="rect">
              <a:avLst/>
            </a:prstGeom>
            <a:ln>
              <a:noFill/>
            </a:ln>
          </p:spPr>
        </p:pic>
        <p:pic>
          <p:nvPicPr>
            <p:cNvPr id="69" name="Picture 68" descr="be.png">
              <a:extLst>
                <a:ext uri="{FF2B5EF4-FFF2-40B4-BE49-F238E27FC236}">
                  <a16:creationId xmlns:a16="http://schemas.microsoft.com/office/drawing/2014/main" id="{81C3B568-AA3A-4A88-AF38-BDD52C71C8E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18780" y="4469696"/>
              <a:ext cx="217977" cy="144114"/>
            </a:xfrm>
            <a:prstGeom prst="rect">
              <a:avLst/>
            </a:prstGeom>
            <a:ln>
              <a:noFill/>
            </a:ln>
          </p:spPr>
        </p:pic>
        <p:pic>
          <p:nvPicPr>
            <p:cNvPr id="70" name="Picture 69" descr="dk.png">
              <a:extLst>
                <a:ext uri="{FF2B5EF4-FFF2-40B4-BE49-F238E27FC236}">
                  <a16:creationId xmlns:a16="http://schemas.microsoft.com/office/drawing/2014/main" id="{0D639FDF-180A-45C8-9FA9-D680B237F198}"/>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89920" y="4469696"/>
              <a:ext cx="217977" cy="144114"/>
            </a:xfrm>
            <a:prstGeom prst="rect">
              <a:avLst/>
            </a:prstGeom>
            <a:ln>
              <a:noFill/>
            </a:ln>
          </p:spPr>
        </p:pic>
        <p:pic>
          <p:nvPicPr>
            <p:cNvPr id="71" name="Picture 70" descr="es.png">
              <a:extLst>
                <a:ext uri="{FF2B5EF4-FFF2-40B4-BE49-F238E27FC236}">
                  <a16:creationId xmlns:a16="http://schemas.microsoft.com/office/drawing/2014/main" id="{C63DE64B-A394-42BA-8DDE-42FA3D97AB2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61060" y="4469696"/>
              <a:ext cx="217977" cy="144114"/>
            </a:xfrm>
            <a:prstGeom prst="rect">
              <a:avLst/>
            </a:prstGeom>
            <a:ln>
              <a:noFill/>
            </a:ln>
          </p:spPr>
        </p:pic>
        <p:pic>
          <p:nvPicPr>
            <p:cNvPr id="72" name="Picture 71" descr="ee.png">
              <a:extLst>
                <a:ext uri="{FF2B5EF4-FFF2-40B4-BE49-F238E27FC236}">
                  <a16:creationId xmlns:a16="http://schemas.microsoft.com/office/drawing/2014/main" id="{73D9D109-A4A8-4B5D-95D7-5EA2C394DEF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932200" y="4469696"/>
              <a:ext cx="217977" cy="144114"/>
            </a:xfrm>
            <a:prstGeom prst="rect">
              <a:avLst/>
            </a:prstGeom>
            <a:ln>
              <a:noFill/>
            </a:ln>
          </p:spPr>
        </p:pic>
        <p:pic>
          <p:nvPicPr>
            <p:cNvPr id="73" name="Picture 72" descr="fi.png">
              <a:extLst>
                <a:ext uri="{FF2B5EF4-FFF2-40B4-BE49-F238E27FC236}">
                  <a16:creationId xmlns:a16="http://schemas.microsoft.com/office/drawing/2014/main" id="{5C44CA0F-0CC9-4444-AD20-F8D43D4A124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303340" y="4469696"/>
              <a:ext cx="217977" cy="144114"/>
            </a:xfrm>
            <a:prstGeom prst="rect">
              <a:avLst/>
            </a:prstGeom>
            <a:ln>
              <a:noFill/>
            </a:ln>
          </p:spPr>
        </p:pic>
        <p:pic>
          <p:nvPicPr>
            <p:cNvPr id="74" name="Picture 73" descr="fr.png">
              <a:extLst>
                <a:ext uri="{FF2B5EF4-FFF2-40B4-BE49-F238E27FC236}">
                  <a16:creationId xmlns:a16="http://schemas.microsoft.com/office/drawing/2014/main" id="{3FF23FB7-6205-4CDD-BB7A-0F0B6C52DE0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674480" y="4469696"/>
              <a:ext cx="217977" cy="144114"/>
            </a:xfrm>
            <a:prstGeom prst="rect">
              <a:avLst/>
            </a:prstGeom>
            <a:ln>
              <a:noFill/>
            </a:ln>
          </p:spPr>
        </p:pic>
        <p:pic>
          <p:nvPicPr>
            <p:cNvPr id="75" name="Picture 74" descr="gr.png">
              <a:extLst>
                <a:ext uri="{FF2B5EF4-FFF2-40B4-BE49-F238E27FC236}">
                  <a16:creationId xmlns:a16="http://schemas.microsoft.com/office/drawing/2014/main" id="{892C6F00-B1CE-4491-96EC-3B4697C85C4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045620" y="4469696"/>
              <a:ext cx="217977" cy="144114"/>
            </a:xfrm>
            <a:prstGeom prst="rect">
              <a:avLst/>
            </a:prstGeom>
            <a:ln>
              <a:noFill/>
            </a:ln>
          </p:spPr>
        </p:pic>
        <p:pic>
          <p:nvPicPr>
            <p:cNvPr id="76" name="Picture 75" descr="hu.png">
              <a:extLst>
                <a:ext uri="{FF2B5EF4-FFF2-40B4-BE49-F238E27FC236}">
                  <a16:creationId xmlns:a16="http://schemas.microsoft.com/office/drawing/2014/main" id="{DB2B9195-618E-4F5E-9BB0-50CEEA234F7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416760" y="4469696"/>
              <a:ext cx="217977" cy="144114"/>
            </a:xfrm>
            <a:prstGeom prst="rect">
              <a:avLst/>
            </a:prstGeom>
            <a:ln>
              <a:noFill/>
            </a:ln>
          </p:spPr>
        </p:pic>
        <p:pic>
          <p:nvPicPr>
            <p:cNvPr id="77" name="Picture 76" descr="ie.png">
              <a:extLst>
                <a:ext uri="{FF2B5EF4-FFF2-40B4-BE49-F238E27FC236}">
                  <a16:creationId xmlns:a16="http://schemas.microsoft.com/office/drawing/2014/main" id="{E3F48CFE-D5FB-4B60-A940-0AF2E7A118C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787900" y="4469696"/>
              <a:ext cx="217977" cy="144114"/>
            </a:xfrm>
            <a:prstGeom prst="rect">
              <a:avLst/>
            </a:prstGeom>
            <a:ln>
              <a:noFill/>
            </a:ln>
          </p:spPr>
        </p:pic>
        <p:pic>
          <p:nvPicPr>
            <p:cNvPr id="78" name="Picture 77" descr="it.png">
              <a:extLst>
                <a:ext uri="{FF2B5EF4-FFF2-40B4-BE49-F238E27FC236}">
                  <a16:creationId xmlns:a16="http://schemas.microsoft.com/office/drawing/2014/main" id="{63D15255-7083-4221-BB6C-6FE24AAC0F3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59040" y="4469696"/>
              <a:ext cx="217977" cy="144114"/>
            </a:xfrm>
            <a:prstGeom prst="rect">
              <a:avLst/>
            </a:prstGeom>
            <a:ln>
              <a:noFill/>
            </a:ln>
          </p:spPr>
        </p:pic>
        <p:pic>
          <p:nvPicPr>
            <p:cNvPr id="79" name="Picture 78" descr="lu.png">
              <a:extLst>
                <a:ext uri="{FF2B5EF4-FFF2-40B4-BE49-F238E27FC236}">
                  <a16:creationId xmlns:a16="http://schemas.microsoft.com/office/drawing/2014/main" id="{BE8CCD28-20D7-41A5-9563-947921004F9C}"/>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530180" y="4469696"/>
              <a:ext cx="217977" cy="144114"/>
            </a:xfrm>
            <a:prstGeom prst="rect">
              <a:avLst/>
            </a:prstGeom>
            <a:ln>
              <a:noFill/>
            </a:ln>
          </p:spPr>
        </p:pic>
        <p:pic>
          <p:nvPicPr>
            <p:cNvPr id="80" name="Picture 79" descr="no.png">
              <a:extLst>
                <a:ext uri="{FF2B5EF4-FFF2-40B4-BE49-F238E27FC236}">
                  <a16:creationId xmlns:a16="http://schemas.microsoft.com/office/drawing/2014/main" id="{7A9718FB-7D37-4356-A895-7FDA6EC1C04C}"/>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901320" y="4469696"/>
              <a:ext cx="217977" cy="144114"/>
            </a:xfrm>
            <a:prstGeom prst="rect">
              <a:avLst/>
            </a:prstGeom>
            <a:ln>
              <a:noFill/>
            </a:ln>
          </p:spPr>
        </p:pic>
        <p:pic>
          <p:nvPicPr>
            <p:cNvPr id="81" name="Picture 80" descr="nl.png">
              <a:extLst>
                <a:ext uri="{FF2B5EF4-FFF2-40B4-BE49-F238E27FC236}">
                  <a16:creationId xmlns:a16="http://schemas.microsoft.com/office/drawing/2014/main" id="{C8CE1807-3B3C-43AF-8A12-6A7C186AF01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72460" y="4469696"/>
              <a:ext cx="217977" cy="144114"/>
            </a:xfrm>
            <a:prstGeom prst="rect">
              <a:avLst/>
            </a:prstGeom>
            <a:ln>
              <a:noFill/>
            </a:ln>
          </p:spPr>
        </p:pic>
        <p:pic>
          <p:nvPicPr>
            <p:cNvPr id="82" name="Picture 81" descr="pl.png">
              <a:extLst>
                <a:ext uri="{FF2B5EF4-FFF2-40B4-BE49-F238E27FC236}">
                  <a16:creationId xmlns:a16="http://schemas.microsoft.com/office/drawing/2014/main" id="{0358B0A2-6029-4C91-BBE0-74FF219676A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6643600" y="4469696"/>
              <a:ext cx="217977" cy="144114"/>
            </a:xfrm>
            <a:prstGeom prst="rect">
              <a:avLst/>
            </a:prstGeom>
            <a:ln>
              <a:noFill/>
            </a:ln>
          </p:spPr>
        </p:pic>
        <p:pic>
          <p:nvPicPr>
            <p:cNvPr id="83" name="Picture 82" descr="pt.png">
              <a:extLst>
                <a:ext uri="{FF2B5EF4-FFF2-40B4-BE49-F238E27FC236}">
                  <a16:creationId xmlns:a16="http://schemas.microsoft.com/office/drawing/2014/main" id="{9DF92B99-C914-45AE-9B58-503B2727D438}"/>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014740" y="4469696"/>
              <a:ext cx="217977" cy="144114"/>
            </a:xfrm>
            <a:prstGeom prst="rect">
              <a:avLst/>
            </a:prstGeom>
            <a:ln>
              <a:noFill/>
            </a:ln>
          </p:spPr>
        </p:pic>
        <p:pic>
          <p:nvPicPr>
            <p:cNvPr id="84" name="Picture 83" descr="cz.png">
              <a:extLst>
                <a:ext uri="{FF2B5EF4-FFF2-40B4-BE49-F238E27FC236}">
                  <a16:creationId xmlns:a16="http://schemas.microsoft.com/office/drawing/2014/main" id="{53DBF242-02B1-4A65-8BA2-4DB08B4C698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385880" y="4469696"/>
              <a:ext cx="217977" cy="144114"/>
            </a:xfrm>
            <a:prstGeom prst="rect">
              <a:avLst/>
            </a:prstGeom>
            <a:ln>
              <a:noFill/>
            </a:ln>
          </p:spPr>
        </p:pic>
        <p:pic>
          <p:nvPicPr>
            <p:cNvPr id="85" name="Picture 84" descr="ro.png">
              <a:extLst>
                <a:ext uri="{FF2B5EF4-FFF2-40B4-BE49-F238E27FC236}">
                  <a16:creationId xmlns:a16="http://schemas.microsoft.com/office/drawing/2014/main" id="{06A5D385-5AD9-475D-AA67-B32F8235CEAB}"/>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757020" y="4469696"/>
              <a:ext cx="217977" cy="144114"/>
            </a:xfrm>
            <a:prstGeom prst="rect">
              <a:avLst/>
            </a:prstGeom>
            <a:ln>
              <a:noFill/>
            </a:ln>
          </p:spPr>
        </p:pic>
        <p:pic>
          <p:nvPicPr>
            <p:cNvPr id="86" name="Picture 85" descr="se.png">
              <a:extLst>
                <a:ext uri="{FF2B5EF4-FFF2-40B4-BE49-F238E27FC236}">
                  <a16:creationId xmlns:a16="http://schemas.microsoft.com/office/drawing/2014/main" id="{23377635-F3D3-425B-B6A1-F65ECC2ED3FC}"/>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99300" y="4469696"/>
              <a:ext cx="217977" cy="144114"/>
            </a:xfrm>
            <a:prstGeom prst="rect">
              <a:avLst/>
            </a:prstGeom>
            <a:ln>
              <a:noFill/>
            </a:ln>
          </p:spPr>
        </p:pic>
        <p:pic>
          <p:nvPicPr>
            <p:cNvPr id="87" name="Picture 86" descr="ch.png">
              <a:extLst>
                <a:ext uri="{FF2B5EF4-FFF2-40B4-BE49-F238E27FC236}">
                  <a16:creationId xmlns:a16="http://schemas.microsoft.com/office/drawing/2014/main" id="{862D8455-5100-41E9-8049-382746C59EA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870442" y="4469696"/>
              <a:ext cx="217977" cy="144114"/>
            </a:xfrm>
            <a:prstGeom prst="rect">
              <a:avLst/>
            </a:prstGeom>
            <a:ln>
              <a:noFill/>
            </a:ln>
          </p:spPr>
        </p:pic>
        <p:pic>
          <p:nvPicPr>
            <p:cNvPr id="88" name="Picture 87" descr="uk.png">
              <a:extLst>
                <a:ext uri="{FF2B5EF4-FFF2-40B4-BE49-F238E27FC236}">
                  <a16:creationId xmlns:a16="http://schemas.microsoft.com/office/drawing/2014/main" id="{9242A316-F308-492C-AD88-3111736ACB53}"/>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28160" y="4469696"/>
              <a:ext cx="217977" cy="144114"/>
            </a:xfrm>
            <a:prstGeom prst="rect">
              <a:avLst/>
            </a:prstGeom>
            <a:ln>
              <a:noFill/>
            </a:ln>
          </p:spPr>
        </p:pic>
        <p:pic>
          <p:nvPicPr>
            <p:cNvPr id="90" name="Picture 89">
              <a:extLst>
                <a:ext uri="{FF2B5EF4-FFF2-40B4-BE49-F238E27FC236}">
                  <a16:creationId xmlns:a16="http://schemas.microsoft.com/office/drawing/2014/main" id="{EB70F4DA-FF88-4CF3-9D4E-20FE4EED030D}"/>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9408598" y="4469696"/>
              <a:ext cx="216000" cy="144000"/>
            </a:xfrm>
            <a:prstGeom prst="rect">
              <a:avLst/>
            </a:prstGeom>
          </p:spPr>
        </p:pic>
        <p:pic>
          <p:nvPicPr>
            <p:cNvPr id="91" name="Picture 90">
              <a:extLst>
                <a:ext uri="{FF2B5EF4-FFF2-40B4-BE49-F238E27FC236}">
                  <a16:creationId xmlns:a16="http://schemas.microsoft.com/office/drawing/2014/main" id="{F9557B68-1800-4935-886E-40CFED8CCF84}"/>
                </a:ext>
              </a:extLst>
            </p:cNvPr>
            <p:cNvPicPr>
              <a:picLocks noChangeAspect="1"/>
            </p:cNvPicPr>
            <p:nvPr userDrawn="1"/>
          </p:nvPicPr>
          <p:blipFill>
            <a:blip r:embed="rId28"/>
            <a:stretch>
              <a:fillRect/>
            </a:stretch>
          </p:blipFill>
          <p:spPr>
            <a:xfrm>
              <a:off x="9768386" y="4469696"/>
              <a:ext cx="216000" cy="144000"/>
            </a:xfrm>
            <a:prstGeom prst="rect">
              <a:avLst/>
            </a:prstGeom>
          </p:spPr>
        </p:pic>
        <p:pic>
          <p:nvPicPr>
            <p:cNvPr id="92" name="Picture 91" descr="ca.png">
              <a:extLst>
                <a:ext uri="{FF2B5EF4-FFF2-40B4-BE49-F238E27FC236}">
                  <a16:creationId xmlns:a16="http://schemas.microsoft.com/office/drawing/2014/main" id="{A44CC406-521D-4EE8-B78A-878944824328}"/>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489245" y="4469696"/>
              <a:ext cx="216000" cy="142807"/>
            </a:xfrm>
            <a:prstGeom prst="rect">
              <a:avLst/>
            </a:prstGeom>
            <a:ln>
              <a:noFill/>
            </a:ln>
          </p:spPr>
        </p:pic>
        <p:pic>
          <p:nvPicPr>
            <p:cNvPr id="93" name="Picture 92" descr="si.png">
              <a:extLst>
                <a:ext uri="{FF2B5EF4-FFF2-40B4-BE49-F238E27FC236}">
                  <a16:creationId xmlns:a16="http://schemas.microsoft.com/office/drawing/2014/main" id="{E755502D-F652-4EFC-BDF5-9EA87D3AAF64}"/>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128174" y="4469696"/>
              <a:ext cx="217284" cy="143656"/>
            </a:xfrm>
            <a:prstGeom prst="rect">
              <a:avLst/>
            </a:prstGeom>
          </p:spPr>
        </p:pic>
      </p:grpSp>
      <p:pic>
        <p:nvPicPr>
          <p:cNvPr id="94" name="Picture 93">
            <a:extLst>
              <a:ext uri="{FF2B5EF4-FFF2-40B4-BE49-F238E27FC236}">
                <a16:creationId xmlns:a16="http://schemas.microsoft.com/office/drawing/2014/main" id="{EF90349B-FF48-4A3E-8266-C6C8B77A2E91}"/>
              </a:ext>
            </a:extLst>
          </p:cNvPr>
          <p:cNvPicPr>
            <a:picLocks/>
          </p:cNvPicPr>
          <p:nvPr userDrawn="1"/>
        </p:nvPicPr>
        <p:blipFill>
          <a:blip r:embed="rId31" cstate="print">
            <a:extLst>
              <a:ext uri="{28A0092B-C50C-407E-A947-70E740481C1C}">
                <a14:useLocalDpi xmlns:a14="http://schemas.microsoft.com/office/drawing/2010/main" val="0"/>
              </a:ext>
            </a:extLst>
          </a:blip>
          <a:stretch>
            <a:fillRect/>
          </a:stretch>
        </p:blipFill>
        <p:spPr>
          <a:xfrm>
            <a:off x="10331489" y="-215904"/>
            <a:ext cx="2095200" cy="1314000"/>
          </a:xfrm>
          <a:prstGeom prst="rect">
            <a:avLst/>
          </a:prstGeom>
        </p:spPr>
      </p:pic>
    </p:spTree>
    <p:extLst>
      <p:ext uri="{BB962C8B-B14F-4D97-AF65-F5344CB8AC3E}">
        <p14:creationId xmlns:p14="http://schemas.microsoft.com/office/powerpoint/2010/main" val="4140336850"/>
      </p:ext>
    </p:extLst>
  </p:cSld>
  <p:clrMap bg1="lt1" tx1="dk1" bg2="lt2" tx2="dk2" accent1="accent1" accent2="accent2" accent3="accent3" accent4="accent4" accent5="accent5" accent6="accent6" hlink="hlink" folHlink="folHlink"/>
  <p:sldLayoutIdLst>
    <p:sldLayoutId id="2147483971" r:id="rId1"/>
  </p:sldLayoutIdLst>
  <p:hf sldNum="0" hdr="0" dt="0"/>
  <p:txStyles>
    <p:titleStyle>
      <a:lvl1pPr algn="just" rtl="0" fontAlgn="base">
        <a:spcBef>
          <a:spcPct val="0"/>
        </a:spcBef>
        <a:spcAft>
          <a:spcPct val="0"/>
        </a:spcAft>
        <a:defRPr lang="en-GB" sz="3000" b="1" dirty="0" smtClean="0">
          <a:solidFill>
            <a:srgbClr val="003249"/>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nasa-pds.github.io/pds4-information-model/model-lddtool/index.html" TargetMode="Externa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psa.esa.int/psa/bc/mpo/mag/v1" TargetMode="External"/><Relationship Id="rId2" Type="http://schemas.openxmlformats.org/officeDocument/2006/relationships/hyperlink" Target="http://pds.nasa.gov/pds4/pds/v1" TargetMode="Externa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raw.githubusercontent.com/NASA-PDS/pds4-information-model/main/docs/namespace-registry/pds-namespace-registry.pdf"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psaftp.esac.esa.int/" TargetMode="Externa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2e2.cosmos.esa.int/confluence/display/PSAPUB1/PSA+namespace+registry" TargetMode="Externa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hyperlink" Target="http://pds.nasa.gov/pds4/pds/v1" TargetMode="Externa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hyperlink" Target="https://pds.nasa.gov/datastandards/training/documents/Namespaces%20in%20PDS4.pdf"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psaftp.esac.esa.int/#/psa_master/xml_schema/"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2.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psaftp.esac.esa.int/BepiColombo/bc/xml_schema/PDS4_BC_1F00_1101.sch" TargetMode="External"/><Relationship Id="rId1" Type="http://schemas.openxmlformats.org/officeDocument/2006/relationships/slideLayout" Target="../slideLayouts/slideLayout22.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p:cNvSpPr txBox="1">
            <a:spLocks noChangeArrowheads="1"/>
          </p:cNvSpPr>
          <p:nvPr/>
        </p:nvSpPr>
        <p:spPr bwMode="auto">
          <a:xfrm>
            <a:off x="134965" y="3384467"/>
            <a:ext cx="9421860" cy="564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202" tIns="44101" rIns="88202" bIns="44101" numCol="1" anchor="b" anchorCtr="0" compatLnSpc="1">
            <a:prstTxWarp prst="textNoShape">
              <a:avLst/>
            </a:prstTxWarp>
            <a:spAutoFit/>
          </a:bodyPr>
          <a:lstStyle/>
          <a:p>
            <a:pPr defTabSz="882030">
              <a:defRPr/>
            </a:pPr>
            <a:r>
              <a:rPr lang="en-GB" sz="3087" b="1" dirty="0">
                <a:solidFill>
                  <a:schemeClr val="bg1"/>
                </a:solidFill>
                <a:latin typeface="Arial" panose="020B0604020202020204" pitchFamily="34" charset="0"/>
                <a:ea typeface="+mj-ea"/>
                <a:cs typeface="Arial" panose="020B0604020202020204" pitchFamily="34" charset="0"/>
              </a:rPr>
              <a:t>PDS4 training workshop</a:t>
            </a:r>
          </a:p>
        </p:txBody>
      </p:sp>
      <p:sp>
        <p:nvSpPr>
          <p:cNvPr id="7" name="Text Box 24"/>
          <p:cNvSpPr txBox="1">
            <a:spLocks noChangeArrowheads="1"/>
          </p:cNvSpPr>
          <p:nvPr/>
        </p:nvSpPr>
        <p:spPr bwMode="auto">
          <a:xfrm>
            <a:off x="6915706" y="5224144"/>
            <a:ext cx="5123696" cy="276999"/>
          </a:xfrm>
          <a:prstGeom prst="rect">
            <a:avLst/>
          </a:prstGeom>
          <a:noFill/>
          <a:ln>
            <a:noFill/>
          </a:ln>
          <a:effectLst/>
        </p:spPr>
        <p:txBody>
          <a:bodyPr wrap="squar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 </a:t>
            </a:r>
          </a:p>
        </p:txBody>
      </p:sp>
      <p:sp>
        <p:nvSpPr>
          <p:cNvPr id="8" name="Text Box 25"/>
          <p:cNvSpPr txBox="1">
            <a:spLocks noChangeArrowheads="1"/>
          </p:cNvSpPr>
          <p:nvPr/>
        </p:nvSpPr>
        <p:spPr bwMode="auto">
          <a:xfrm>
            <a:off x="6915681" y="5885467"/>
            <a:ext cx="5123720" cy="276999"/>
          </a:xfrm>
          <a:prstGeom prst="rect">
            <a:avLst/>
          </a:prstGeom>
          <a:noFill/>
          <a:ln>
            <a:noFill/>
          </a:ln>
          <a:effectLst/>
        </p:spPr>
        <p:txBody>
          <a:bodyPr wrap="squar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4-8 November 2024, ESAC, Spain</a:t>
            </a:r>
          </a:p>
        </p:txBody>
      </p:sp>
      <p:sp>
        <p:nvSpPr>
          <p:cNvPr id="2" name="Text Box 99">
            <a:extLst>
              <a:ext uri="{FF2B5EF4-FFF2-40B4-BE49-F238E27FC236}">
                <a16:creationId xmlns:a16="http://schemas.microsoft.com/office/drawing/2014/main" id="{B06A49EE-0921-4A0E-99D9-29F5A2AC6E1F}"/>
              </a:ext>
            </a:extLst>
          </p:cNvPr>
          <p:cNvSpPr/>
          <p:nvPr/>
        </p:nvSpPr>
        <p:spPr>
          <a:xfrm>
            <a:off x="7288567" y="5590659"/>
            <a:ext cx="4750834" cy="217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48486BD-6385-D6C5-F0A1-46DDCF74059D}"/>
              </a:ext>
            </a:extLst>
          </p:cNvPr>
          <p:cNvPicPr>
            <a:picLocks noChangeAspect="1"/>
          </p:cNvPicPr>
          <p:nvPr/>
        </p:nvPicPr>
        <p:blipFill>
          <a:blip r:embed="rId3">
            <a:clrChange>
              <a:clrFrom>
                <a:srgbClr val="003247"/>
              </a:clrFrom>
              <a:clrTo>
                <a:srgbClr val="003247">
                  <a:alpha val="0"/>
                </a:srgbClr>
              </a:clrTo>
            </a:clrChange>
          </a:blip>
          <a:stretch>
            <a:fillRect/>
          </a:stretch>
        </p:blipFill>
        <p:spPr>
          <a:xfrm>
            <a:off x="7317248" y="2267148"/>
            <a:ext cx="3807951" cy="3807951"/>
          </a:xfrm>
          <a:prstGeom prst="rect">
            <a:avLst/>
          </a:prstGeom>
        </p:spPr>
      </p:pic>
      <p:sp>
        <p:nvSpPr>
          <p:cNvPr id="5" name="CasellaDiTesto 4">
            <a:extLst>
              <a:ext uri="{FF2B5EF4-FFF2-40B4-BE49-F238E27FC236}">
                <a16:creationId xmlns:a16="http://schemas.microsoft.com/office/drawing/2014/main" id="{4813E3B9-25DC-2546-4A66-EF21105F0313}"/>
              </a:ext>
            </a:extLst>
          </p:cNvPr>
          <p:cNvSpPr txBox="1"/>
          <p:nvPr/>
        </p:nvSpPr>
        <p:spPr>
          <a:xfrm>
            <a:off x="134964" y="4363034"/>
            <a:ext cx="7520477" cy="553998"/>
          </a:xfrm>
          <a:prstGeom prst="rect">
            <a:avLst/>
          </a:prstGeom>
          <a:noFill/>
        </p:spPr>
        <p:txBody>
          <a:bodyPr wrap="square">
            <a:spAutoFit/>
          </a:bodyPr>
          <a:lstStyle/>
          <a:p>
            <a:r>
              <a:rPr lang="en-GB" sz="3000" b="1" noProof="0" dirty="0">
                <a:solidFill>
                  <a:schemeClr val="bg1"/>
                </a:solidFill>
                <a:latin typeface="+mj-lt"/>
              </a:rPr>
              <a:t>Mission and instrument dictionaries</a:t>
            </a:r>
            <a:endParaRPr lang="en-GB" sz="3000" noProof="0" dirty="0">
              <a:solidFill>
                <a:schemeClr val="bg1"/>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6A67D3-4430-162E-C7F8-1B114D4967B1}"/>
              </a:ext>
            </a:extLst>
          </p:cNvPr>
          <p:cNvSpPr>
            <a:spLocks noGrp="1"/>
          </p:cNvSpPr>
          <p:nvPr>
            <p:ph type="title"/>
          </p:nvPr>
        </p:nvSpPr>
        <p:spPr/>
        <p:txBody>
          <a:bodyPr/>
          <a:lstStyle/>
          <a:p>
            <a:r>
              <a:rPr lang="it-ES" dirty="0"/>
              <a:t>Instrument dictionaries</a:t>
            </a:r>
          </a:p>
        </p:txBody>
      </p:sp>
      <p:sp>
        <p:nvSpPr>
          <p:cNvPr id="3" name="Segnaposto contenuto 2">
            <a:extLst>
              <a:ext uri="{FF2B5EF4-FFF2-40B4-BE49-F238E27FC236}">
                <a16:creationId xmlns:a16="http://schemas.microsoft.com/office/drawing/2014/main" id="{23FB6761-AD8C-998C-23A8-97127C489B69}"/>
              </a:ext>
            </a:extLst>
          </p:cNvPr>
          <p:cNvSpPr>
            <a:spLocks noGrp="1"/>
          </p:cNvSpPr>
          <p:nvPr>
            <p:ph idx="1"/>
          </p:nvPr>
        </p:nvSpPr>
        <p:spPr/>
        <p:txBody>
          <a:bodyPr/>
          <a:lstStyle/>
          <a:p>
            <a:pPr marL="285750" indent="-285750" algn="just">
              <a:buFont typeface="Arial" panose="020B0604020202020204" pitchFamily="34" charset="0"/>
              <a:buChar char="•"/>
            </a:pPr>
            <a:r>
              <a:rPr lang="it-ES" dirty="0">
                <a:solidFill>
                  <a:schemeClr val="accent6">
                    <a:lumMod val="10000"/>
                  </a:schemeClr>
                </a:solidFill>
              </a:rPr>
              <a:t>If instrument specific metadata are needed and are not already covered anywhere else, an instrument dictionary can be created in agreement with the Archive Scientist</a:t>
            </a:r>
          </a:p>
          <a:p>
            <a:pPr marL="285750" indent="-285750" algn="just">
              <a:buFont typeface="Arial" panose="020B0604020202020204" pitchFamily="34" charset="0"/>
              <a:buChar char="•"/>
            </a:pPr>
            <a:r>
              <a:rPr lang="it-ES" dirty="0">
                <a:solidFill>
                  <a:schemeClr val="accent6">
                    <a:lumMod val="10000"/>
                  </a:schemeClr>
                </a:solidFill>
              </a:rPr>
              <a:t>Currently each instrument dictionary covers all sub-instruments as well </a:t>
            </a:r>
          </a:p>
          <a:p>
            <a:pPr marL="285750" indent="-285750" algn="just">
              <a:buFont typeface="Arial" panose="020B0604020202020204" pitchFamily="34" charset="0"/>
              <a:buChar char="•"/>
            </a:pPr>
            <a:r>
              <a:rPr lang="it-ES" dirty="0">
                <a:solidFill>
                  <a:schemeClr val="accent6">
                    <a:lumMod val="10000"/>
                  </a:schemeClr>
                </a:solidFill>
              </a:rPr>
              <a:t>They must follow PDS4 rules (e.g. classes are capitalised, attributes are not; no blank spaces within the class/attribute names; type must be a PDS type like ASCII_Real, ASCII_NonNegative_Integer etc)</a:t>
            </a:r>
          </a:p>
          <a:p>
            <a:pPr marL="285750" indent="-285750" algn="just">
              <a:buFont typeface="Arial" panose="020B0604020202020204" pitchFamily="34" charset="0"/>
              <a:buChar char="•"/>
            </a:pPr>
            <a:r>
              <a:rPr lang="it-ES" dirty="0">
                <a:solidFill>
                  <a:schemeClr val="accent6">
                    <a:lumMod val="10000"/>
                  </a:schemeClr>
                </a:solidFill>
              </a:rPr>
              <a:t>Lower and upper limits can be imposed to any given numerical attributes as well as a range of fixed values</a:t>
            </a:r>
          </a:p>
          <a:p>
            <a:pPr marL="285750" indent="-285750" algn="just">
              <a:buFont typeface="Arial" panose="020B0604020202020204" pitchFamily="34" charset="0"/>
              <a:buChar char="•"/>
            </a:pPr>
            <a:r>
              <a:rPr lang="it-ES" dirty="0">
                <a:solidFill>
                  <a:schemeClr val="accent6">
                    <a:lumMod val="10000"/>
                  </a:schemeClr>
                </a:solidFill>
              </a:rPr>
              <a:t>A class/attribute can be made optional or mandatory</a:t>
            </a:r>
          </a:p>
          <a:p>
            <a:pPr marL="285750" indent="-285750" algn="just">
              <a:buFont typeface="Arial" panose="020B0604020202020204" pitchFamily="34" charset="0"/>
              <a:buChar char="•"/>
            </a:pPr>
            <a:r>
              <a:rPr lang="it-ES" dirty="0">
                <a:solidFill>
                  <a:schemeClr val="accent6">
                    <a:lumMod val="10000"/>
                  </a:schemeClr>
                </a:solidFill>
              </a:rPr>
              <a:t>Nested classes are allowed (but do not abuse!!)</a:t>
            </a:r>
          </a:p>
          <a:p>
            <a:pPr algn="just"/>
            <a:endParaRPr lang="it-ES" u="sng" dirty="0">
              <a:solidFill>
                <a:schemeClr val="accent6">
                  <a:lumMod val="10000"/>
                </a:schemeClr>
              </a:solidFill>
            </a:endParaRPr>
          </a:p>
          <a:p>
            <a:pPr algn="just"/>
            <a:r>
              <a:rPr lang="it-ES" u="sng" dirty="0">
                <a:solidFill>
                  <a:schemeClr val="accent6">
                    <a:lumMod val="10000"/>
                  </a:schemeClr>
                </a:solidFill>
              </a:rPr>
              <a:t>Best practices:</a:t>
            </a:r>
          </a:p>
          <a:p>
            <a:pPr marL="1067076" lvl="1" indent="-285750" algn="just">
              <a:buFont typeface="Arial" panose="020B0604020202020204" pitchFamily="34" charset="0"/>
              <a:buChar char="•"/>
            </a:pPr>
            <a:r>
              <a:rPr lang="it-ES" dirty="0">
                <a:solidFill>
                  <a:schemeClr val="accent6">
                    <a:lumMod val="10000"/>
                  </a:schemeClr>
                </a:solidFill>
              </a:rPr>
              <a:t>Group your metadata so that it makes sense, avoid dispersing information in labels</a:t>
            </a:r>
          </a:p>
          <a:p>
            <a:pPr marL="1067076" lvl="1" indent="-285750" algn="just">
              <a:buFont typeface="Arial" panose="020B0604020202020204" pitchFamily="34" charset="0"/>
              <a:buChar char="•"/>
            </a:pPr>
            <a:r>
              <a:rPr lang="it-ES" dirty="0">
                <a:solidFill>
                  <a:schemeClr val="accent6">
                    <a:lumMod val="10000"/>
                  </a:schemeClr>
                </a:solidFill>
              </a:rPr>
              <a:t>Write standalone descriptions for each metadata and expand as needed in the Data User Guide, including usability and relevance</a:t>
            </a:r>
          </a:p>
          <a:p>
            <a:pPr marL="1067076" lvl="1" indent="-285750" algn="just">
              <a:buFont typeface="Arial" panose="020B0604020202020204" pitchFamily="34" charset="0"/>
              <a:buChar char="•"/>
            </a:pPr>
            <a:r>
              <a:rPr lang="it-ES" dirty="0">
                <a:solidFill>
                  <a:schemeClr val="accent6">
                    <a:lumMod val="10000"/>
                  </a:schemeClr>
                </a:solidFill>
              </a:rPr>
              <a:t>Don’t overcomplicate</a:t>
            </a:r>
          </a:p>
          <a:p>
            <a:pPr lvl="1" algn="just"/>
            <a:endParaRPr lang="it-ES" dirty="0">
              <a:solidFill>
                <a:schemeClr val="accent6">
                  <a:lumMod val="10000"/>
                </a:schemeClr>
              </a:solidFill>
            </a:endParaRPr>
          </a:p>
          <a:p>
            <a:pPr marL="1067076" lvl="1" indent="-285750" algn="just">
              <a:buFont typeface="Arial" panose="020B0604020202020204" pitchFamily="34" charset="0"/>
              <a:buChar char="•"/>
            </a:pPr>
            <a:endParaRPr lang="it-ES" dirty="0">
              <a:solidFill>
                <a:schemeClr val="accent6">
                  <a:lumMod val="10000"/>
                </a:schemeClr>
              </a:solidFill>
            </a:endParaRPr>
          </a:p>
        </p:txBody>
      </p:sp>
    </p:spTree>
    <p:extLst>
      <p:ext uri="{BB962C8B-B14F-4D97-AF65-F5344CB8AC3E}">
        <p14:creationId xmlns:p14="http://schemas.microsoft.com/office/powerpoint/2010/main" val="211630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8AF631-37EE-7BBE-2C3E-611E86F77848}"/>
              </a:ext>
            </a:extLst>
          </p:cNvPr>
          <p:cNvSpPr>
            <a:spLocks noGrp="1"/>
          </p:cNvSpPr>
          <p:nvPr>
            <p:ph type="title"/>
          </p:nvPr>
        </p:nvSpPr>
        <p:spPr/>
        <p:txBody>
          <a:bodyPr/>
          <a:lstStyle/>
          <a:p>
            <a:r>
              <a:rPr lang="it-ES" dirty="0"/>
              <a:t>Instrument dictionaries – cont.</a:t>
            </a:r>
          </a:p>
        </p:txBody>
      </p:sp>
      <p:sp>
        <p:nvSpPr>
          <p:cNvPr id="3" name="Segnaposto contenuto 2">
            <a:extLst>
              <a:ext uri="{FF2B5EF4-FFF2-40B4-BE49-F238E27FC236}">
                <a16:creationId xmlns:a16="http://schemas.microsoft.com/office/drawing/2014/main" id="{754B1E81-45B0-A1A3-97F6-2A272EA50E98}"/>
              </a:ext>
            </a:extLst>
          </p:cNvPr>
          <p:cNvSpPr>
            <a:spLocks noGrp="1"/>
          </p:cNvSpPr>
          <p:nvPr>
            <p:ph idx="1"/>
          </p:nvPr>
        </p:nvSpPr>
        <p:spPr/>
        <p:txBody>
          <a:bodyPr/>
          <a:lstStyle/>
          <a:p>
            <a:pPr marL="285750" indent="-285750">
              <a:buFont typeface="Arial" panose="020B0604020202020204" pitchFamily="34" charset="0"/>
              <a:buChar char="•"/>
            </a:pPr>
            <a:r>
              <a:rPr lang="it-ES" dirty="0">
                <a:solidFill>
                  <a:schemeClr val="accent6">
                    <a:lumMod val="10000"/>
                  </a:schemeClr>
                </a:solidFill>
              </a:rPr>
              <a:t>Instrument dictionaries are created using NASA LDD tool </a:t>
            </a:r>
          </a:p>
          <a:p>
            <a:pPr algn="ctr"/>
            <a:r>
              <a:rPr lang="it-IT" dirty="0">
                <a:hlinkClick r:id="rId2"/>
              </a:rPr>
              <a:t>https://nasa-pds.github.io/pds4-information-model/model-lddtool/index.html</a:t>
            </a:r>
            <a:endParaRPr lang="it-ES" dirty="0"/>
          </a:p>
          <a:p>
            <a:pPr marL="285750" indent="-285750">
              <a:buFont typeface="Arial" panose="020B0604020202020204" pitchFamily="34" charset="0"/>
              <a:buChar char="•"/>
            </a:pPr>
            <a:r>
              <a:rPr lang="it-ES" dirty="0">
                <a:solidFill>
                  <a:schemeClr val="accent6">
                    <a:lumMod val="10000"/>
                  </a:schemeClr>
                </a:solidFill>
              </a:rPr>
              <a:t>The tool needs a predefined input file called the </a:t>
            </a:r>
            <a:r>
              <a:rPr lang="it-ES" dirty="0">
                <a:solidFill>
                  <a:srgbClr val="00B050"/>
                </a:solidFill>
              </a:rPr>
              <a:t>Ingest_LDD file</a:t>
            </a:r>
            <a:r>
              <a:rPr lang="it-ES" dirty="0">
                <a:solidFill>
                  <a:schemeClr val="accent6">
                    <a:lumMod val="10000"/>
                  </a:schemeClr>
                </a:solidFill>
              </a:rPr>
              <a:t>, containing the classes and attributes that are wanted in the dictionary. Use is e.g. simply:  </a:t>
            </a:r>
            <a:r>
              <a:rPr lang="it-IT" b="1" dirty="0" err="1">
                <a:solidFill>
                  <a:schemeClr val="accent6">
                    <a:lumMod val="10000"/>
                  </a:schemeClr>
                </a:solidFill>
              </a:rPr>
              <a:t>lddtool</a:t>
            </a:r>
            <a:r>
              <a:rPr lang="it-IT" b="1" dirty="0">
                <a:solidFill>
                  <a:schemeClr val="accent6">
                    <a:lumMod val="10000"/>
                  </a:schemeClr>
                </a:solidFill>
              </a:rPr>
              <a:t> -</a:t>
            </a:r>
            <a:r>
              <a:rPr lang="it-IT" b="1" dirty="0" err="1">
                <a:solidFill>
                  <a:schemeClr val="accent6">
                    <a:lumMod val="10000"/>
                  </a:schemeClr>
                </a:solidFill>
              </a:rPr>
              <a:t>pdl</a:t>
            </a:r>
            <a:r>
              <a:rPr lang="it-IT" b="1" dirty="0">
                <a:solidFill>
                  <a:schemeClr val="accent6">
                    <a:lumMod val="10000"/>
                  </a:schemeClr>
                </a:solidFill>
              </a:rPr>
              <a:t> </a:t>
            </a:r>
            <a:r>
              <a:rPr lang="it-IT" b="1" dirty="0" err="1">
                <a:solidFill>
                  <a:schemeClr val="accent6">
                    <a:lumMod val="10000"/>
                  </a:schemeClr>
                </a:solidFill>
              </a:rPr>
              <a:t>Ingest_LDD</a:t>
            </a:r>
            <a:r>
              <a:rPr lang="it-IT" b="1" dirty="0">
                <a:solidFill>
                  <a:schemeClr val="accent6">
                    <a:lumMod val="10000"/>
                  </a:schemeClr>
                </a:solidFill>
              </a:rPr>
              <a:t> file</a:t>
            </a:r>
            <a:endParaRPr lang="it-ES" b="1" dirty="0">
              <a:solidFill>
                <a:schemeClr val="accent6">
                  <a:lumMod val="10000"/>
                </a:schemeClr>
              </a:solidFill>
            </a:endParaRPr>
          </a:p>
          <a:p>
            <a:pPr marL="285750" indent="-285750">
              <a:buFont typeface="Arial" panose="020B0604020202020204" pitchFamily="34" charset="0"/>
              <a:buChar char="•"/>
            </a:pPr>
            <a:endParaRPr lang="it-ES" dirty="0"/>
          </a:p>
          <a:p>
            <a:pPr marL="285750" indent="-285750">
              <a:buFont typeface="Arial" panose="020B0604020202020204" pitchFamily="34" charset="0"/>
              <a:buChar char="•"/>
            </a:pPr>
            <a:endParaRPr lang="it-ES" dirty="0"/>
          </a:p>
        </p:txBody>
      </p:sp>
      <p:pic>
        <p:nvPicPr>
          <p:cNvPr id="7" name="Immagine 6" descr="Immagine che contiene testo, Carattere, schermata&#10;&#10;Descrizione generata automaticamente">
            <a:extLst>
              <a:ext uri="{FF2B5EF4-FFF2-40B4-BE49-F238E27FC236}">
                <a16:creationId xmlns:a16="http://schemas.microsoft.com/office/drawing/2014/main" id="{D51669AA-DFE2-1983-7DE3-AA30B7EB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81" y="2423886"/>
            <a:ext cx="10724810" cy="3948500"/>
          </a:xfrm>
          <a:prstGeom prst="rect">
            <a:avLst/>
          </a:prstGeom>
        </p:spPr>
      </p:pic>
      <p:sp>
        <p:nvSpPr>
          <p:cNvPr id="4" name="Rettangolo 3">
            <a:extLst>
              <a:ext uri="{FF2B5EF4-FFF2-40B4-BE49-F238E27FC236}">
                <a16:creationId xmlns:a16="http://schemas.microsoft.com/office/drawing/2014/main" id="{943DA00A-21E5-C872-3B31-C8B0FFE2EF08}"/>
              </a:ext>
            </a:extLst>
          </p:cNvPr>
          <p:cNvSpPr/>
          <p:nvPr/>
        </p:nvSpPr>
        <p:spPr>
          <a:xfrm>
            <a:off x="5943600" y="3472543"/>
            <a:ext cx="3374571" cy="2394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pic>
        <p:nvPicPr>
          <p:cNvPr id="5" name="Immagine 4" descr="Immagine che contiene Carattere, Elementi grafici, grafica, logo&#10;&#10;Descrizione generata automaticamente">
            <a:extLst>
              <a:ext uri="{FF2B5EF4-FFF2-40B4-BE49-F238E27FC236}">
                <a16:creationId xmlns:a16="http://schemas.microsoft.com/office/drawing/2014/main" id="{7B8514DD-3DEF-D6A0-77F4-CA6E55A0B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4033" y="4532997"/>
            <a:ext cx="2425700" cy="1441450"/>
          </a:xfrm>
          <a:prstGeom prst="rect">
            <a:avLst/>
          </a:prstGeom>
        </p:spPr>
      </p:pic>
    </p:spTree>
    <p:extLst>
      <p:ext uri="{BB962C8B-B14F-4D97-AF65-F5344CB8AC3E}">
        <p14:creationId xmlns:p14="http://schemas.microsoft.com/office/powerpoint/2010/main" val="1128084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4284D-B496-BA79-DE36-E5FD57BAB7E8}"/>
              </a:ext>
            </a:extLst>
          </p:cNvPr>
          <p:cNvSpPr>
            <a:spLocks noGrp="1"/>
          </p:cNvSpPr>
          <p:nvPr>
            <p:ph type="title"/>
          </p:nvPr>
        </p:nvSpPr>
        <p:spPr/>
        <p:txBody>
          <a:bodyPr/>
          <a:lstStyle/>
          <a:p>
            <a:r>
              <a:rPr lang="it-ES" dirty="0"/>
              <a:t>Instrument dictionaries – cont.</a:t>
            </a:r>
          </a:p>
        </p:txBody>
      </p:sp>
      <p:pic>
        <p:nvPicPr>
          <p:cNvPr id="5" name="Segnaposto contenuto 4" descr="Immagine che contiene testo, schermata, Carattere, documento&#10;&#10;Descrizione generata automaticamente">
            <a:extLst>
              <a:ext uri="{FF2B5EF4-FFF2-40B4-BE49-F238E27FC236}">
                <a16:creationId xmlns:a16="http://schemas.microsoft.com/office/drawing/2014/main" id="{ACF08C95-F42A-CA12-E37D-39E8A9626D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91" y="991507"/>
            <a:ext cx="5327650" cy="5327650"/>
          </a:xfrm>
        </p:spPr>
      </p:pic>
      <p:pic>
        <p:nvPicPr>
          <p:cNvPr id="7" name="Immagine 6" descr="Immagine che contiene testo, schermata, Carattere&#10;&#10;Descrizione generata automaticamente">
            <a:extLst>
              <a:ext uri="{FF2B5EF4-FFF2-40B4-BE49-F238E27FC236}">
                <a16:creationId xmlns:a16="http://schemas.microsoft.com/office/drawing/2014/main" id="{A927CB99-E81B-431E-D33F-CFB3297FD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642" y="991507"/>
            <a:ext cx="6655706" cy="4960151"/>
          </a:xfrm>
          <a:prstGeom prst="rect">
            <a:avLst/>
          </a:prstGeom>
        </p:spPr>
      </p:pic>
      <p:cxnSp>
        <p:nvCxnSpPr>
          <p:cNvPr id="9" name="Connettore 1 8">
            <a:extLst>
              <a:ext uri="{FF2B5EF4-FFF2-40B4-BE49-F238E27FC236}">
                <a16:creationId xmlns:a16="http://schemas.microsoft.com/office/drawing/2014/main" id="{66A7B467-8A50-0642-AC01-C4F3653EB6FA}"/>
              </a:ext>
            </a:extLst>
          </p:cNvPr>
          <p:cNvCxnSpPr>
            <a:cxnSpLocks/>
          </p:cNvCxnSpPr>
          <p:nvPr/>
        </p:nvCxnSpPr>
        <p:spPr>
          <a:xfrm>
            <a:off x="5448641" y="870857"/>
            <a:ext cx="0" cy="552994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1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B40840-A34F-3DF8-8B4A-F0F623CD8BD7}"/>
              </a:ext>
            </a:extLst>
          </p:cNvPr>
          <p:cNvSpPr>
            <a:spLocks noGrp="1"/>
          </p:cNvSpPr>
          <p:nvPr>
            <p:ph type="title"/>
          </p:nvPr>
        </p:nvSpPr>
        <p:spPr/>
        <p:txBody>
          <a:bodyPr/>
          <a:lstStyle/>
          <a:p>
            <a:r>
              <a:rPr lang="it-ES" dirty="0"/>
              <a:t>Instrument dictionaries – cont.</a:t>
            </a:r>
          </a:p>
        </p:txBody>
      </p:sp>
      <p:sp>
        <p:nvSpPr>
          <p:cNvPr id="3" name="Segnaposto contenuto 2">
            <a:extLst>
              <a:ext uri="{FF2B5EF4-FFF2-40B4-BE49-F238E27FC236}">
                <a16:creationId xmlns:a16="http://schemas.microsoft.com/office/drawing/2014/main" id="{13E6A46A-B3A5-C86E-E587-C91C3694C6D3}"/>
              </a:ext>
            </a:extLst>
          </p:cNvPr>
          <p:cNvSpPr>
            <a:spLocks noGrp="1"/>
          </p:cNvSpPr>
          <p:nvPr>
            <p:ph idx="1"/>
          </p:nvPr>
        </p:nvSpPr>
        <p:spPr/>
        <p:txBody>
          <a:bodyPr/>
          <a:lstStyle/>
          <a:p>
            <a:pPr marL="285750" indent="-285750">
              <a:buFont typeface="Arial" panose="020B0604020202020204" pitchFamily="34" charset="0"/>
              <a:buChar char="•"/>
            </a:pPr>
            <a:r>
              <a:rPr lang="it-IT" dirty="0" err="1">
                <a:solidFill>
                  <a:schemeClr val="accent6">
                    <a:lumMod val="10000"/>
                  </a:schemeClr>
                </a:solidFill>
              </a:rPr>
              <a:t>Important</a:t>
            </a:r>
            <a:r>
              <a:rPr lang="it-IT" dirty="0">
                <a:solidFill>
                  <a:schemeClr val="accent6">
                    <a:lumMod val="10000"/>
                  </a:schemeClr>
                </a:solidFill>
              </a:rPr>
              <a:t>: T</a:t>
            </a:r>
            <a:r>
              <a:rPr lang="it-ES" dirty="0">
                <a:solidFill>
                  <a:schemeClr val="accent6">
                    <a:lumMod val="10000"/>
                  </a:schemeClr>
                </a:solidFill>
              </a:rPr>
              <a:t>he instrument namespace must be registered in the PSA registry otherwise LDDTool will default to the NASA namespace (</a:t>
            </a:r>
            <a:r>
              <a:rPr lang="it-IT" dirty="0">
                <a:solidFill>
                  <a:srgbClr val="993300"/>
                </a:solidFill>
                <a:effectLst/>
                <a:latin typeface="Helvetica" pitchFamily="2" charset="0"/>
                <a:hlinkClick r:id="rId2"/>
              </a:rPr>
              <a:t>http://pds.nasa.gov/pds4/pds/v1</a:t>
            </a:r>
            <a:r>
              <a:rPr lang="it-ES" dirty="0">
                <a:solidFill>
                  <a:schemeClr val="accent6">
                    <a:lumMod val="10000"/>
                  </a:schemeClr>
                </a:solidFill>
              </a:rPr>
              <a:t>) instead of the intended one (e.g. </a:t>
            </a:r>
            <a:r>
              <a:rPr lang="it-IT" dirty="0">
                <a:hlinkClick r:id="rId3"/>
              </a:rPr>
              <a:t>http://psa.esa.int/psa/bc/mpo/mag/v1</a:t>
            </a:r>
            <a:r>
              <a:rPr lang="it-IT" dirty="0">
                <a:solidFill>
                  <a:schemeClr val="accent6">
                    <a:lumMod val="10000"/>
                  </a:schemeClr>
                </a:solidFill>
              </a:rPr>
              <a:t>)</a:t>
            </a:r>
          </a:p>
          <a:p>
            <a:pPr marL="1067076" lvl="1" indent="-285750">
              <a:buFont typeface="Arial" panose="020B0604020202020204" pitchFamily="34" charset="0"/>
              <a:buChar char="•"/>
            </a:pPr>
            <a:r>
              <a:rPr lang="it-IT" dirty="0">
                <a:solidFill>
                  <a:schemeClr val="accent6">
                    <a:lumMod val="10000"/>
                  </a:schemeClr>
                </a:solidFill>
              </a:rPr>
              <a:t>The Archive Scientist </a:t>
            </a:r>
            <a:r>
              <a:rPr lang="it-IT" dirty="0" err="1">
                <a:solidFill>
                  <a:schemeClr val="accent6">
                    <a:lumMod val="10000"/>
                  </a:schemeClr>
                </a:solidFill>
              </a:rPr>
              <a:t>will</a:t>
            </a:r>
            <a:r>
              <a:rPr lang="it-IT" dirty="0">
                <a:solidFill>
                  <a:schemeClr val="accent6">
                    <a:lumMod val="10000"/>
                  </a:schemeClr>
                </a:solidFill>
              </a:rPr>
              <a:t> </a:t>
            </a:r>
            <a:r>
              <a:rPr lang="it-IT" dirty="0" err="1">
                <a:solidFill>
                  <a:schemeClr val="accent6">
                    <a:lumMod val="10000"/>
                  </a:schemeClr>
                </a:solidFill>
              </a:rPr>
              <a:t>register</a:t>
            </a:r>
            <a:r>
              <a:rPr lang="it-IT" dirty="0">
                <a:solidFill>
                  <a:schemeClr val="accent6">
                    <a:lumMod val="10000"/>
                  </a:schemeClr>
                </a:solidFill>
              </a:rPr>
              <a:t> the </a:t>
            </a:r>
            <a:r>
              <a:rPr lang="it-IT" dirty="0" err="1">
                <a:solidFill>
                  <a:schemeClr val="accent6">
                    <a:lumMod val="10000"/>
                  </a:schemeClr>
                </a:solidFill>
              </a:rPr>
              <a:t>namespace</a:t>
            </a:r>
            <a:r>
              <a:rPr lang="it-IT" dirty="0">
                <a:solidFill>
                  <a:schemeClr val="accent6">
                    <a:lumMod val="10000"/>
                  </a:schemeClr>
                </a:solidFill>
              </a:rPr>
              <a:t> </a:t>
            </a:r>
            <a:r>
              <a:rPr lang="it-IT" dirty="0" err="1">
                <a:solidFill>
                  <a:schemeClr val="accent6">
                    <a:lumMod val="10000"/>
                  </a:schemeClr>
                </a:solidFill>
              </a:rPr>
              <a:t>at</a:t>
            </a:r>
            <a:r>
              <a:rPr lang="it-IT" dirty="0">
                <a:solidFill>
                  <a:schemeClr val="accent6">
                    <a:lumMod val="10000"/>
                  </a:schemeClr>
                </a:solidFill>
              </a:rPr>
              <a:t> the </a:t>
            </a:r>
            <a:r>
              <a:rPr lang="it-IT" dirty="0" err="1">
                <a:solidFill>
                  <a:schemeClr val="accent6">
                    <a:lumMod val="10000"/>
                  </a:schemeClr>
                </a:solidFill>
              </a:rPr>
              <a:t>beginning</a:t>
            </a:r>
            <a:r>
              <a:rPr lang="it-IT" dirty="0">
                <a:solidFill>
                  <a:schemeClr val="accent6">
                    <a:lumMod val="10000"/>
                  </a:schemeClr>
                </a:solidFill>
              </a:rPr>
              <a:t> of the mission</a:t>
            </a:r>
          </a:p>
          <a:p>
            <a:pPr marL="285750" indent="-285750">
              <a:buFont typeface="Arial" panose="020B0604020202020204" pitchFamily="34" charset="0"/>
              <a:buChar char="•"/>
            </a:pPr>
            <a:r>
              <a:rPr lang="it-ES" dirty="0">
                <a:solidFill>
                  <a:schemeClr val="accent6">
                    <a:lumMod val="10000"/>
                  </a:schemeClr>
                </a:solidFill>
              </a:rPr>
              <a:t>Lddtool will output several files, but the most important and of normal use are the </a:t>
            </a:r>
            <a:r>
              <a:rPr lang="it-ES" dirty="0">
                <a:solidFill>
                  <a:srgbClr val="7030A0"/>
                </a:solidFill>
              </a:rPr>
              <a:t>schema</a:t>
            </a:r>
            <a:r>
              <a:rPr lang="it-ES" dirty="0"/>
              <a:t> </a:t>
            </a:r>
            <a:r>
              <a:rPr lang="it-ES" dirty="0">
                <a:solidFill>
                  <a:schemeClr val="accent6">
                    <a:lumMod val="10000"/>
                  </a:schemeClr>
                </a:solidFill>
              </a:rPr>
              <a:t>and accompanying </a:t>
            </a:r>
            <a:r>
              <a:rPr lang="it-ES" dirty="0">
                <a:solidFill>
                  <a:schemeClr val="accent2">
                    <a:lumMod val="75000"/>
                  </a:schemeClr>
                </a:solidFill>
              </a:rPr>
              <a:t>schematron</a:t>
            </a:r>
          </a:p>
          <a:p>
            <a:pPr marL="285750" indent="-285750">
              <a:buFont typeface="Arial" panose="020B0604020202020204" pitchFamily="34" charset="0"/>
              <a:buChar char="•"/>
            </a:pPr>
            <a:r>
              <a:rPr lang="it-ES" dirty="0">
                <a:solidFill>
                  <a:schemeClr val="accent6">
                    <a:lumMod val="10000"/>
                  </a:schemeClr>
                </a:solidFill>
              </a:rPr>
              <a:t>For example running the lddtool on the ingest file </a:t>
            </a:r>
            <a:r>
              <a:rPr lang="it-IT" dirty="0">
                <a:solidFill>
                  <a:schemeClr val="accent6">
                    <a:lumMod val="10000"/>
                  </a:schemeClr>
                </a:solidFill>
                <a:effectLst/>
                <a:latin typeface="Monaco" pitchFamily="2" charset="77"/>
              </a:rPr>
              <a:t>Ingest_PDS4_PSA_BC_MPO_SIX_1000.xml for BepiColombo (BC) </a:t>
            </a:r>
            <a:r>
              <a:rPr lang="it-IT" dirty="0" err="1">
                <a:solidFill>
                  <a:schemeClr val="accent6">
                    <a:lumMod val="10000"/>
                  </a:schemeClr>
                </a:solidFill>
                <a:effectLst/>
                <a:latin typeface="Monaco" pitchFamily="2" charset="77"/>
              </a:rPr>
              <a:t>instrument</a:t>
            </a:r>
            <a:r>
              <a:rPr lang="it-IT" dirty="0">
                <a:solidFill>
                  <a:schemeClr val="accent6">
                    <a:lumMod val="10000"/>
                  </a:schemeClr>
                </a:solidFill>
                <a:effectLst/>
                <a:latin typeface="Monaco" pitchFamily="2" charset="77"/>
              </a:rPr>
              <a:t> (SIXS) on board the MPO </a:t>
            </a:r>
            <a:r>
              <a:rPr lang="it-IT" dirty="0" err="1">
                <a:solidFill>
                  <a:schemeClr val="accent6">
                    <a:lumMod val="10000"/>
                  </a:schemeClr>
                </a:solidFill>
                <a:effectLst/>
                <a:latin typeface="Monaco" pitchFamily="2" charset="77"/>
              </a:rPr>
              <a:t>module</a:t>
            </a:r>
            <a:r>
              <a:rPr lang="it-IT" dirty="0">
                <a:solidFill>
                  <a:schemeClr val="accent6">
                    <a:lumMod val="10000"/>
                  </a:schemeClr>
                </a:solidFill>
                <a:effectLst/>
                <a:latin typeface="Monaco" pitchFamily="2" charset="77"/>
              </a:rPr>
              <a:t> </a:t>
            </a:r>
            <a:r>
              <a:rPr lang="it-IT" dirty="0" err="1">
                <a:solidFill>
                  <a:schemeClr val="accent6">
                    <a:lumMod val="10000"/>
                  </a:schemeClr>
                </a:solidFill>
                <a:effectLst/>
                <a:latin typeface="Monaco" pitchFamily="2" charset="77"/>
              </a:rPr>
              <a:t>returns</a:t>
            </a:r>
            <a:r>
              <a:rPr lang="it-IT" dirty="0">
                <a:solidFill>
                  <a:schemeClr val="accent6">
                    <a:lumMod val="10000"/>
                  </a:schemeClr>
                </a:solidFill>
                <a:effectLst/>
                <a:latin typeface="Monaco" pitchFamily="2" charset="77"/>
              </a:rPr>
              <a:t>:</a:t>
            </a:r>
          </a:p>
          <a:p>
            <a:endParaRPr lang="it-ES" dirty="0">
              <a:solidFill>
                <a:schemeClr val="accent6">
                  <a:lumMod val="10000"/>
                </a:schemeClr>
              </a:solidFill>
            </a:endParaRPr>
          </a:p>
          <a:p>
            <a:pPr lvl="2"/>
            <a:r>
              <a:rPr lang="it-IT" dirty="0">
                <a:solidFill>
                  <a:schemeClr val="tx1"/>
                </a:solidFill>
                <a:effectLst/>
                <a:latin typeface="Monaco" pitchFamily="2" charset="77"/>
              </a:rPr>
              <a:t> </a:t>
            </a:r>
            <a:r>
              <a:rPr lang="it-IT" dirty="0">
                <a:solidFill>
                  <a:schemeClr val="accent6">
                    <a:lumMod val="10000"/>
                  </a:schemeClr>
                </a:solidFill>
                <a:effectLst/>
                <a:latin typeface="+mj-lt"/>
              </a:rPr>
              <a:t>PDS4_BC_MPO_SIX_1F00_1000.csv 	-&gt; CSV file listing </a:t>
            </a:r>
            <a:r>
              <a:rPr lang="it-IT" dirty="0" err="1">
                <a:solidFill>
                  <a:schemeClr val="accent6">
                    <a:lumMod val="10000"/>
                  </a:schemeClr>
                </a:solidFill>
                <a:effectLst/>
                <a:latin typeface="+mj-lt"/>
              </a:rPr>
              <a:t>all</a:t>
            </a:r>
            <a:r>
              <a:rPr lang="it-IT" dirty="0">
                <a:solidFill>
                  <a:schemeClr val="accent6">
                    <a:lumMod val="10000"/>
                  </a:schemeClr>
                </a:solidFill>
                <a:effectLst/>
                <a:latin typeface="+mj-lt"/>
              </a:rPr>
              <a:t> classes and </a:t>
            </a:r>
            <a:r>
              <a:rPr lang="it-IT" dirty="0" err="1">
                <a:solidFill>
                  <a:schemeClr val="accent6">
                    <a:lumMod val="10000"/>
                  </a:schemeClr>
                </a:solidFill>
                <a:effectLst/>
                <a:latin typeface="+mj-lt"/>
              </a:rPr>
              <a:t>attributes</a:t>
            </a:r>
            <a:endParaRPr lang="it-IT" dirty="0">
              <a:solidFill>
                <a:schemeClr val="accent6">
                  <a:lumMod val="10000"/>
                </a:schemeClr>
              </a:solidFill>
              <a:effectLst/>
              <a:latin typeface="+mj-lt"/>
            </a:endParaRPr>
          </a:p>
          <a:p>
            <a:pPr lvl="2"/>
            <a:r>
              <a:rPr lang="it-IT" dirty="0">
                <a:solidFill>
                  <a:schemeClr val="accent2">
                    <a:lumMod val="75000"/>
                  </a:schemeClr>
                </a:solidFill>
                <a:effectLst/>
                <a:latin typeface="+mj-lt"/>
              </a:rPr>
              <a:t>  PDS4_BC_MPO_SIX_1F00_1000.sch	-&gt; </a:t>
            </a:r>
            <a:r>
              <a:rPr lang="it-IT" dirty="0" err="1">
                <a:solidFill>
                  <a:schemeClr val="accent2">
                    <a:lumMod val="75000"/>
                  </a:schemeClr>
                </a:solidFill>
                <a:effectLst/>
                <a:latin typeface="+mj-lt"/>
              </a:rPr>
              <a:t>Schematron</a:t>
            </a:r>
            <a:endParaRPr lang="it-IT" dirty="0">
              <a:solidFill>
                <a:schemeClr val="accent2">
                  <a:lumMod val="75000"/>
                </a:schemeClr>
              </a:solidFill>
              <a:effectLst/>
              <a:latin typeface="+mj-lt"/>
            </a:endParaRPr>
          </a:p>
          <a:p>
            <a:pPr lvl="2"/>
            <a:r>
              <a:rPr lang="it-IT" dirty="0">
                <a:latin typeface="+mj-lt"/>
              </a:rPr>
              <a:t>  </a:t>
            </a:r>
            <a:r>
              <a:rPr lang="it-IT" dirty="0">
                <a:solidFill>
                  <a:schemeClr val="accent6">
                    <a:lumMod val="10000"/>
                  </a:schemeClr>
                </a:solidFill>
                <a:effectLst/>
                <a:latin typeface="+mj-lt"/>
              </a:rPr>
              <a:t>PDS4_BC_MPO_SIX_1F00_1000.txt	-&gt; text file listing </a:t>
            </a:r>
            <a:r>
              <a:rPr lang="it-IT" dirty="0" err="1">
                <a:solidFill>
                  <a:schemeClr val="accent6">
                    <a:lumMod val="10000"/>
                  </a:schemeClr>
                </a:solidFill>
                <a:effectLst/>
                <a:latin typeface="+mj-lt"/>
              </a:rPr>
              <a:t>all</a:t>
            </a:r>
            <a:r>
              <a:rPr lang="it-IT" dirty="0">
                <a:solidFill>
                  <a:schemeClr val="accent6">
                    <a:lumMod val="10000"/>
                  </a:schemeClr>
                </a:solidFill>
                <a:effectLst/>
                <a:latin typeface="+mj-lt"/>
              </a:rPr>
              <a:t> classes and </a:t>
            </a:r>
            <a:r>
              <a:rPr lang="it-IT" dirty="0" err="1">
                <a:solidFill>
                  <a:schemeClr val="accent6">
                    <a:lumMod val="10000"/>
                  </a:schemeClr>
                </a:solidFill>
                <a:effectLst/>
                <a:latin typeface="+mj-lt"/>
              </a:rPr>
              <a:t>attributes</a:t>
            </a:r>
            <a:endParaRPr lang="it-IT" dirty="0">
              <a:solidFill>
                <a:schemeClr val="accent6">
                  <a:lumMod val="10000"/>
                </a:schemeClr>
              </a:solidFill>
              <a:effectLst/>
              <a:latin typeface="+mj-lt"/>
            </a:endParaRPr>
          </a:p>
          <a:p>
            <a:pPr lvl="2"/>
            <a:r>
              <a:rPr lang="it-IT" dirty="0">
                <a:solidFill>
                  <a:schemeClr val="accent6">
                    <a:lumMod val="10000"/>
                  </a:schemeClr>
                </a:solidFill>
                <a:effectLst/>
                <a:latin typeface="+mj-lt"/>
              </a:rPr>
              <a:t>  PDS4_BC_MPO_SIX_1F00_1000.xml	-&gt; the product XML </a:t>
            </a:r>
            <a:r>
              <a:rPr lang="it-IT" dirty="0">
                <a:solidFill>
                  <a:schemeClr val="accent6">
                    <a:lumMod val="10000"/>
                  </a:schemeClr>
                </a:solidFill>
                <a:latin typeface="+mj-lt"/>
              </a:rPr>
              <a:t>label</a:t>
            </a:r>
            <a:endParaRPr lang="it-IT" dirty="0">
              <a:solidFill>
                <a:schemeClr val="accent6">
                  <a:lumMod val="10000"/>
                </a:schemeClr>
              </a:solidFill>
              <a:effectLst/>
              <a:latin typeface="+mj-lt"/>
            </a:endParaRPr>
          </a:p>
          <a:p>
            <a:pPr lvl="2"/>
            <a:r>
              <a:rPr lang="it-IT" dirty="0">
                <a:solidFill>
                  <a:schemeClr val="accent2">
                    <a:lumMod val="75000"/>
                  </a:schemeClr>
                </a:solidFill>
                <a:effectLst/>
                <a:latin typeface="+mj-lt"/>
              </a:rPr>
              <a:t>  </a:t>
            </a:r>
            <a:r>
              <a:rPr lang="it-IT" dirty="0">
                <a:solidFill>
                  <a:srgbClr val="7030A0"/>
                </a:solidFill>
                <a:effectLst/>
                <a:latin typeface="+mj-lt"/>
              </a:rPr>
              <a:t>PDS4_BC_MPO_SIX_1F00_1000.xsd	-&gt; </a:t>
            </a:r>
            <a:r>
              <a:rPr lang="it-IT" dirty="0">
                <a:solidFill>
                  <a:srgbClr val="7030A0"/>
                </a:solidFill>
                <a:latin typeface="+mj-lt"/>
              </a:rPr>
              <a:t>Schema</a:t>
            </a:r>
            <a:endParaRPr lang="it-IT" dirty="0">
              <a:solidFill>
                <a:srgbClr val="7030A0"/>
              </a:solidFill>
              <a:effectLst/>
              <a:latin typeface="+mj-lt"/>
            </a:endParaRPr>
          </a:p>
          <a:p>
            <a:pPr marL="285750" indent="-285750">
              <a:buFont typeface="Arial" panose="020B0604020202020204" pitchFamily="34" charset="0"/>
              <a:buChar char="•"/>
            </a:pPr>
            <a:endParaRPr lang="it-ES" dirty="0"/>
          </a:p>
        </p:txBody>
      </p:sp>
    </p:spTree>
    <p:extLst>
      <p:ext uri="{BB962C8B-B14F-4D97-AF65-F5344CB8AC3E}">
        <p14:creationId xmlns:p14="http://schemas.microsoft.com/office/powerpoint/2010/main" val="345583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24EF9-3D37-0775-255E-72767918D5F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D63C51D-93F2-BA52-2431-0C493728A327}"/>
              </a:ext>
            </a:extLst>
          </p:cNvPr>
          <p:cNvSpPr>
            <a:spLocks noGrp="1"/>
          </p:cNvSpPr>
          <p:nvPr>
            <p:ph type="title"/>
          </p:nvPr>
        </p:nvSpPr>
        <p:spPr/>
        <p:txBody>
          <a:bodyPr/>
          <a:lstStyle/>
          <a:p>
            <a:r>
              <a:rPr lang="it-ES" dirty="0"/>
              <a:t>Putting it all together in the label</a:t>
            </a:r>
          </a:p>
        </p:txBody>
      </p:sp>
      <p:sp>
        <p:nvSpPr>
          <p:cNvPr id="3" name="Segnaposto contenuto 2">
            <a:extLst>
              <a:ext uri="{FF2B5EF4-FFF2-40B4-BE49-F238E27FC236}">
                <a16:creationId xmlns:a16="http://schemas.microsoft.com/office/drawing/2014/main" id="{7DCABF8E-9572-CD72-036F-4A3129596830}"/>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accent6">
                    <a:lumMod val="10000"/>
                  </a:schemeClr>
                </a:solidFill>
              </a:rPr>
              <a:t>All schemas and </a:t>
            </a:r>
            <a:r>
              <a:rPr lang="en-US" dirty="0" err="1">
                <a:solidFill>
                  <a:schemeClr val="accent6">
                    <a:lumMod val="10000"/>
                  </a:schemeClr>
                </a:solidFill>
              </a:rPr>
              <a:t>schematrons</a:t>
            </a:r>
            <a:r>
              <a:rPr lang="en-US" dirty="0">
                <a:solidFill>
                  <a:schemeClr val="accent6">
                    <a:lumMod val="10000"/>
                  </a:schemeClr>
                </a:solidFill>
              </a:rPr>
              <a:t> used in a product must be declared in the header of each label e.g. </a:t>
            </a:r>
          </a:p>
          <a:p>
            <a:pPr marL="285750" indent="-285750">
              <a:buFont typeface="Arial" panose="020B0604020202020204" pitchFamily="34" charset="0"/>
              <a:buChar char="•"/>
            </a:pPr>
            <a:endParaRPr lang="it-ES" dirty="0"/>
          </a:p>
          <a:p>
            <a:endParaRPr lang="it-ES" dirty="0"/>
          </a:p>
        </p:txBody>
      </p:sp>
      <p:sp>
        <p:nvSpPr>
          <p:cNvPr id="15" name="CasellaDiTesto 14">
            <a:extLst>
              <a:ext uri="{FF2B5EF4-FFF2-40B4-BE49-F238E27FC236}">
                <a16:creationId xmlns:a16="http://schemas.microsoft.com/office/drawing/2014/main" id="{F7642CB9-5893-AAFB-1B26-4DEEB91ADB71}"/>
              </a:ext>
            </a:extLst>
          </p:cNvPr>
          <p:cNvSpPr txBox="1"/>
          <p:nvPr/>
        </p:nvSpPr>
        <p:spPr>
          <a:xfrm>
            <a:off x="240938" y="1569176"/>
            <a:ext cx="11824130" cy="5032147"/>
          </a:xfrm>
          <a:prstGeom prst="rect">
            <a:avLst/>
          </a:prstGeom>
          <a:noFill/>
        </p:spPr>
        <p:txBody>
          <a:bodyPr wrap="square" rtlCol="0">
            <a:spAutoFit/>
          </a:bodyPr>
          <a:lstStyle/>
          <a:p>
            <a:r>
              <a:rPr lang="it-IT" sz="1500" dirty="0">
                <a:solidFill>
                  <a:srgbClr val="8B26C9"/>
                </a:solidFill>
                <a:effectLst/>
                <a:latin typeface="Helvetica" pitchFamily="2" charset="0"/>
              </a:rPr>
              <a:t>&lt;?xml </a:t>
            </a:r>
            <a:r>
              <a:rPr lang="it-IT" sz="1500" dirty="0" err="1">
                <a:solidFill>
                  <a:srgbClr val="8B26C9"/>
                </a:solidFill>
                <a:effectLst/>
                <a:latin typeface="Helvetica" pitchFamily="2" charset="0"/>
              </a:rPr>
              <a:t>version</a:t>
            </a:r>
            <a:r>
              <a:rPr lang="it-IT" sz="1500" dirty="0">
                <a:solidFill>
                  <a:srgbClr val="8B26C9"/>
                </a:solidFill>
                <a:effectLst/>
                <a:latin typeface="Helvetica" pitchFamily="2" charset="0"/>
              </a:rPr>
              <a:t>="1.0" </a:t>
            </a:r>
            <a:r>
              <a:rPr lang="it-IT" sz="1500" dirty="0" err="1">
                <a:solidFill>
                  <a:srgbClr val="8B26C9"/>
                </a:solidFill>
                <a:effectLst/>
                <a:latin typeface="Helvetica" pitchFamily="2" charset="0"/>
              </a:rPr>
              <a:t>encoding</a:t>
            </a:r>
            <a:r>
              <a:rPr lang="it-IT" sz="1500" dirty="0">
                <a:solidFill>
                  <a:srgbClr val="8B26C9"/>
                </a:solidFill>
                <a:effectLst/>
                <a:latin typeface="Helvetica" pitchFamily="2" charset="0"/>
              </a:rPr>
              <a:t>="UTF-8"?&gt;</a:t>
            </a:r>
            <a:br>
              <a:rPr lang="it-IT" sz="1500" dirty="0">
                <a:solidFill>
                  <a:srgbClr val="000000"/>
                </a:solidFill>
                <a:effectLst/>
                <a:latin typeface="Helvetica" pitchFamily="2" charset="0"/>
              </a:rPr>
            </a:br>
            <a:r>
              <a:rPr lang="it-IT" sz="1500" dirty="0">
                <a:solidFill>
                  <a:srgbClr val="8B26C9"/>
                </a:solidFill>
                <a:effectLst/>
                <a:latin typeface="Helvetica" pitchFamily="2" charset="0"/>
              </a:rPr>
              <a:t>&lt;?xml-model </a:t>
            </a:r>
            <a:r>
              <a:rPr lang="it-IT" sz="1500" dirty="0" err="1">
                <a:solidFill>
                  <a:srgbClr val="8B26C9"/>
                </a:solidFill>
                <a:effectLst/>
                <a:latin typeface="Helvetica" pitchFamily="2" charset="0"/>
              </a:rPr>
              <a:t>href</a:t>
            </a:r>
            <a:r>
              <a:rPr lang="it-IT" sz="1500" dirty="0">
                <a:solidFill>
                  <a:srgbClr val="8B26C9"/>
                </a:solidFill>
                <a:effectLst/>
                <a:latin typeface="Helvetica" pitchFamily="2" charset="0"/>
              </a:rPr>
              <a:t>="https://pds.nasa.gov/pds4/pds/v1/PDS4_PDS_1F00.sch" </a:t>
            </a:r>
            <a:r>
              <a:rPr lang="it-IT" sz="1500" dirty="0" err="1">
                <a:solidFill>
                  <a:srgbClr val="8B26C9"/>
                </a:solidFill>
                <a:effectLst/>
                <a:latin typeface="Helvetica" pitchFamily="2" charset="0"/>
              </a:rPr>
              <a:t>schematypens</a:t>
            </a:r>
            <a:r>
              <a:rPr lang="it-IT" sz="1500" dirty="0">
                <a:solidFill>
                  <a:srgbClr val="8B26C9"/>
                </a:solidFill>
                <a:effectLst/>
                <a:latin typeface="Helvetica" pitchFamily="2" charset="0"/>
              </a:rPr>
              <a:t>="http://</a:t>
            </a:r>
            <a:r>
              <a:rPr lang="it-IT" sz="1500" dirty="0" err="1">
                <a:solidFill>
                  <a:srgbClr val="8B26C9"/>
                </a:solidFill>
                <a:effectLst/>
                <a:latin typeface="Helvetica" pitchFamily="2" charset="0"/>
              </a:rPr>
              <a:t>purl.oclc.org</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dsdl</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schematron</a:t>
            </a:r>
            <a:r>
              <a:rPr lang="it-IT" sz="1500" dirty="0">
                <a:solidFill>
                  <a:srgbClr val="8B26C9"/>
                </a:solidFill>
                <a:effectLst/>
                <a:latin typeface="Helvetica" pitchFamily="2" charset="0"/>
              </a:rPr>
              <a:t>"?&gt;</a:t>
            </a:r>
            <a:br>
              <a:rPr lang="it-IT" sz="1500" dirty="0">
                <a:solidFill>
                  <a:srgbClr val="000000"/>
                </a:solidFill>
                <a:effectLst/>
                <a:latin typeface="Helvetica" pitchFamily="2" charset="0"/>
              </a:rPr>
            </a:br>
            <a:r>
              <a:rPr lang="it-IT" sz="1500" dirty="0">
                <a:solidFill>
                  <a:srgbClr val="8B26C9"/>
                </a:solidFill>
                <a:effectLst/>
                <a:latin typeface="Helvetica" pitchFamily="2" charset="0"/>
              </a:rPr>
              <a:t>&lt;?xml-model </a:t>
            </a:r>
            <a:r>
              <a:rPr lang="it-IT" sz="1500" dirty="0" err="1">
                <a:solidFill>
                  <a:srgbClr val="8B26C9"/>
                </a:solidFill>
                <a:effectLst/>
                <a:latin typeface="Helvetica" pitchFamily="2" charset="0"/>
              </a:rPr>
              <a:t>href</a:t>
            </a:r>
            <a:r>
              <a:rPr lang="it-IT" sz="1500" dirty="0">
                <a:solidFill>
                  <a:srgbClr val="8B26C9"/>
                </a:solidFill>
                <a:effectLst/>
                <a:latin typeface="Helvetica" pitchFamily="2" charset="0"/>
              </a:rPr>
              <a:t>="https://</a:t>
            </a:r>
            <a:r>
              <a:rPr lang="it-IT" sz="1500" dirty="0" err="1">
                <a:solidFill>
                  <a:srgbClr val="8B26C9"/>
                </a:solidFill>
                <a:effectLst/>
                <a:latin typeface="Helvetica" pitchFamily="2" charset="0"/>
              </a:rPr>
              <a:t>pds.nasa.gov</a:t>
            </a:r>
            <a:r>
              <a:rPr lang="it-IT" sz="1500" dirty="0">
                <a:solidFill>
                  <a:srgbClr val="8B26C9"/>
                </a:solidFill>
                <a:effectLst/>
                <a:latin typeface="Helvetica" pitchFamily="2" charset="0"/>
              </a:rPr>
              <a:t>/pds4/</a:t>
            </a:r>
            <a:r>
              <a:rPr lang="it-IT" sz="1500" dirty="0" err="1">
                <a:solidFill>
                  <a:srgbClr val="8B26C9"/>
                </a:solidFill>
                <a:effectLst/>
                <a:latin typeface="Helvetica" pitchFamily="2" charset="0"/>
              </a:rPr>
              <a:t>geom</a:t>
            </a:r>
            <a:r>
              <a:rPr lang="it-IT" sz="1500" dirty="0">
                <a:solidFill>
                  <a:srgbClr val="8B26C9"/>
                </a:solidFill>
                <a:effectLst/>
                <a:latin typeface="Helvetica" pitchFamily="2" charset="0"/>
              </a:rPr>
              <a:t>/v1/PDS4_GEOM_1F00_1910.sch" </a:t>
            </a:r>
            <a:r>
              <a:rPr lang="it-IT" sz="1500" dirty="0" err="1">
                <a:solidFill>
                  <a:srgbClr val="8B26C9"/>
                </a:solidFill>
                <a:effectLst/>
                <a:latin typeface="Helvetica" pitchFamily="2" charset="0"/>
              </a:rPr>
              <a:t>schematypens</a:t>
            </a:r>
            <a:r>
              <a:rPr lang="it-IT" sz="1500" dirty="0">
                <a:solidFill>
                  <a:srgbClr val="8B26C9"/>
                </a:solidFill>
                <a:effectLst/>
                <a:latin typeface="Helvetica" pitchFamily="2" charset="0"/>
              </a:rPr>
              <a:t>="http://</a:t>
            </a:r>
            <a:r>
              <a:rPr lang="it-IT" sz="1500" dirty="0" err="1">
                <a:solidFill>
                  <a:srgbClr val="8B26C9"/>
                </a:solidFill>
                <a:effectLst/>
                <a:latin typeface="Helvetica" pitchFamily="2" charset="0"/>
              </a:rPr>
              <a:t>purl.oclc.org</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dsdl</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schematron</a:t>
            </a:r>
            <a:r>
              <a:rPr lang="it-IT" sz="1500" dirty="0">
                <a:solidFill>
                  <a:srgbClr val="8B26C9"/>
                </a:solidFill>
                <a:effectLst/>
                <a:latin typeface="Helvetica" pitchFamily="2" charset="0"/>
              </a:rPr>
              <a:t>"?&gt;</a:t>
            </a:r>
            <a:br>
              <a:rPr lang="it-IT" sz="1500" dirty="0">
                <a:solidFill>
                  <a:srgbClr val="000000"/>
                </a:solidFill>
                <a:effectLst/>
                <a:latin typeface="Helvetica" pitchFamily="2" charset="0"/>
              </a:rPr>
            </a:br>
            <a:r>
              <a:rPr lang="it-IT" sz="1500" dirty="0">
                <a:solidFill>
                  <a:srgbClr val="8B26C9"/>
                </a:solidFill>
                <a:effectLst/>
                <a:latin typeface="Helvetica" pitchFamily="2" charset="0"/>
              </a:rPr>
              <a:t>&lt;?xml-model </a:t>
            </a:r>
            <a:r>
              <a:rPr lang="it-IT" sz="1500" dirty="0" err="1">
                <a:solidFill>
                  <a:srgbClr val="8B26C9"/>
                </a:solidFill>
                <a:effectLst/>
                <a:latin typeface="Helvetica" pitchFamily="2" charset="0"/>
              </a:rPr>
              <a:t>href</a:t>
            </a:r>
            <a:r>
              <a:rPr lang="it-IT" sz="1500" dirty="0">
                <a:solidFill>
                  <a:srgbClr val="8B26C9"/>
                </a:solidFill>
                <a:effectLst/>
                <a:latin typeface="Helvetica" pitchFamily="2" charset="0"/>
              </a:rPr>
              <a:t>="https://</a:t>
            </a:r>
            <a:r>
              <a:rPr lang="it-IT" sz="1500" dirty="0" err="1">
                <a:solidFill>
                  <a:srgbClr val="8B26C9"/>
                </a:solidFill>
                <a:effectLst/>
                <a:latin typeface="Helvetica" pitchFamily="2" charset="0"/>
              </a:rPr>
              <a:t>psa.esa.int</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psa</a:t>
            </a:r>
            <a:r>
              <a:rPr lang="it-IT" sz="1500" dirty="0">
                <a:solidFill>
                  <a:srgbClr val="8B26C9"/>
                </a:solidFill>
                <a:effectLst/>
                <a:latin typeface="Helvetica" pitchFamily="2" charset="0"/>
              </a:rPr>
              <a:t>/v1/PDS4_PSA_1F00_1300.sch" </a:t>
            </a:r>
            <a:r>
              <a:rPr lang="it-IT" sz="1500" dirty="0" err="1">
                <a:solidFill>
                  <a:srgbClr val="8B26C9"/>
                </a:solidFill>
                <a:effectLst/>
                <a:latin typeface="Helvetica" pitchFamily="2" charset="0"/>
              </a:rPr>
              <a:t>schematypens</a:t>
            </a:r>
            <a:r>
              <a:rPr lang="it-IT" sz="1500" dirty="0">
                <a:solidFill>
                  <a:srgbClr val="8B26C9"/>
                </a:solidFill>
                <a:effectLst/>
                <a:latin typeface="Helvetica" pitchFamily="2" charset="0"/>
              </a:rPr>
              <a:t>="http://</a:t>
            </a:r>
            <a:r>
              <a:rPr lang="it-IT" sz="1500" dirty="0" err="1">
                <a:solidFill>
                  <a:srgbClr val="8B26C9"/>
                </a:solidFill>
                <a:effectLst/>
                <a:latin typeface="Helvetica" pitchFamily="2" charset="0"/>
              </a:rPr>
              <a:t>purl.oclc.org</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dsdl</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schematron</a:t>
            </a:r>
            <a:r>
              <a:rPr lang="it-IT" sz="1500" dirty="0">
                <a:solidFill>
                  <a:srgbClr val="8B26C9"/>
                </a:solidFill>
                <a:effectLst/>
                <a:latin typeface="Helvetica" pitchFamily="2" charset="0"/>
              </a:rPr>
              <a:t>"?&gt;</a:t>
            </a:r>
            <a:br>
              <a:rPr lang="it-IT" sz="1500" dirty="0">
                <a:solidFill>
                  <a:srgbClr val="000000"/>
                </a:solidFill>
                <a:effectLst/>
                <a:latin typeface="Helvetica" pitchFamily="2" charset="0"/>
              </a:rPr>
            </a:br>
            <a:r>
              <a:rPr lang="it-IT" sz="1500" dirty="0">
                <a:solidFill>
                  <a:srgbClr val="8B26C9"/>
                </a:solidFill>
                <a:effectLst/>
                <a:latin typeface="Helvetica" pitchFamily="2" charset="0"/>
              </a:rPr>
              <a:t>&lt;?xml-model </a:t>
            </a:r>
            <a:r>
              <a:rPr lang="it-IT" sz="1500" dirty="0" err="1">
                <a:solidFill>
                  <a:srgbClr val="8B26C9"/>
                </a:solidFill>
                <a:effectLst/>
                <a:latin typeface="Helvetica" pitchFamily="2" charset="0"/>
              </a:rPr>
              <a:t>href</a:t>
            </a:r>
            <a:r>
              <a:rPr lang="it-IT" sz="1500" dirty="0">
                <a:solidFill>
                  <a:srgbClr val="8B26C9"/>
                </a:solidFill>
                <a:effectLst/>
                <a:latin typeface="Helvetica" pitchFamily="2" charset="0"/>
              </a:rPr>
              <a:t>="https://</a:t>
            </a:r>
            <a:r>
              <a:rPr lang="it-IT" sz="1500" dirty="0" err="1">
                <a:solidFill>
                  <a:srgbClr val="8B26C9"/>
                </a:solidFill>
                <a:effectLst/>
                <a:latin typeface="Helvetica" pitchFamily="2" charset="0"/>
              </a:rPr>
              <a:t>psa.esa.int</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psa</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bc</a:t>
            </a:r>
            <a:r>
              <a:rPr lang="it-IT" sz="1500" dirty="0">
                <a:solidFill>
                  <a:srgbClr val="8B26C9"/>
                </a:solidFill>
                <a:effectLst/>
                <a:latin typeface="Helvetica" pitchFamily="2" charset="0"/>
              </a:rPr>
              <a:t>/v1/PDS4_BC_1F00_1100.sch" </a:t>
            </a:r>
            <a:r>
              <a:rPr lang="it-IT" sz="1500" dirty="0" err="1">
                <a:solidFill>
                  <a:srgbClr val="8B26C9"/>
                </a:solidFill>
                <a:effectLst/>
                <a:latin typeface="Helvetica" pitchFamily="2" charset="0"/>
              </a:rPr>
              <a:t>schematypens</a:t>
            </a:r>
            <a:r>
              <a:rPr lang="it-IT" sz="1500" dirty="0">
                <a:solidFill>
                  <a:srgbClr val="8B26C9"/>
                </a:solidFill>
                <a:effectLst/>
                <a:latin typeface="Helvetica" pitchFamily="2" charset="0"/>
              </a:rPr>
              <a:t>="http://</a:t>
            </a:r>
            <a:r>
              <a:rPr lang="it-IT" sz="1500" dirty="0" err="1">
                <a:solidFill>
                  <a:srgbClr val="8B26C9"/>
                </a:solidFill>
                <a:effectLst/>
                <a:latin typeface="Helvetica" pitchFamily="2" charset="0"/>
              </a:rPr>
              <a:t>purl.oclc.org</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dsdl</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schematron</a:t>
            </a:r>
            <a:r>
              <a:rPr lang="it-IT" sz="1500" dirty="0">
                <a:solidFill>
                  <a:srgbClr val="8B26C9"/>
                </a:solidFill>
                <a:effectLst/>
                <a:latin typeface="Helvetica" pitchFamily="2" charset="0"/>
              </a:rPr>
              <a:t>"?&gt;</a:t>
            </a:r>
            <a:br>
              <a:rPr lang="it-IT" sz="1500" dirty="0">
                <a:solidFill>
                  <a:srgbClr val="000000"/>
                </a:solidFill>
                <a:effectLst/>
                <a:latin typeface="Helvetica" pitchFamily="2" charset="0"/>
              </a:rPr>
            </a:br>
            <a:r>
              <a:rPr lang="it-IT" sz="1500" dirty="0">
                <a:solidFill>
                  <a:srgbClr val="8B26C9"/>
                </a:solidFill>
                <a:effectLst/>
                <a:latin typeface="Helvetica" pitchFamily="2" charset="0"/>
              </a:rPr>
              <a:t>&lt;?xml-model </a:t>
            </a:r>
            <a:r>
              <a:rPr lang="it-IT" sz="1500" dirty="0" err="1">
                <a:solidFill>
                  <a:srgbClr val="8B26C9"/>
                </a:solidFill>
                <a:effectLst/>
                <a:latin typeface="Helvetica" pitchFamily="2" charset="0"/>
              </a:rPr>
              <a:t>href</a:t>
            </a:r>
            <a:r>
              <a:rPr lang="it-IT" sz="1500" dirty="0">
                <a:solidFill>
                  <a:srgbClr val="8B26C9"/>
                </a:solidFill>
                <a:effectLst/>
                <a:latin typeface="Helvetica" pitchFamily="2" charset="0"/>
              </a:rPr>
              <a:t>="https://</a:t>
            </a:r>
            <a:r>
              <a:rPr lang="it-IT" sz="1500" dirty="0" err="1">
                <a:solidFill>
                  <a:srgbClr val="8B26C9"/>
                </a:solidFill>
                <a:effectLst/>
                <a:latin typeface="Helvetica" pitchFamily="2" charset="0"/>
              </a:rPr>
              <a:t>psa.esa.int</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psa</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bc</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mpo</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mag</a:t>
            </a:r>
            <a:r>
              <a:rPr lang="it-IT" sz="1500" dirty="0">
                <a:solidFill>
                  <a:srgbClr val="8B26C9"/>
                </a:solidFill>
                <a:effectLst/>
                <a:latin typeface="Helvetica" pitchFamily="2" charset="0"/>
              </a:rPr>
              <a:t>/v1/PDS4_BC_MPO_MAG_1F00_1002.sch" </a:t>
            </a:r>
            <a:r>
              <a:rPr lang="it-IT" sz="1500" dirty="0" err="1">
                <a:solidFill>
                  <a:srgbClr val="8B26C9"/>
                </a:solidFill>
                <a:effectLst/>
                <a:latin typeface="Helvetica" pitchFamily="2" charset="0"/>
              </a:rPr>
              <a:t>schematypens</a:t>
            </a:r>
            <a:r>
              <a:rPr lang="it-IT" sz="1500" dirty="0">
                <a:solidFill>
                  <a:srgbClr val="8B26C9"/>
                </a:solidFill>
                <a:effectLst/>
                <a:latin typeface="Helvetica" pitchFamily="2" charset="0"/>
              </a:rPr>
              <a:t>="http://</a:t>
            </a:r>
            <a:r>
              <a:rPr lang="it-IT" sz="1500" dirty="0" err="1">
                <a:solidFill>
                  <a:srgbClr val="8B26C9"/>
                </a:solidFill>
                <a:effectLst/>
                <a:latin typeface="Helvetica" pitchFamily="2" charset="0"/>
              </a:rPr>
              <a:t>purl.oclc.org</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dsdl</a:t>
            </a:r>
            <a:r>
              <a:rPr lang="it-IT" sz="1500" dirty="0">
                <a:solidFill>
                  <a:srgbClr val="8B26C9"/>
                </a:solidFill>
                <a:effectLst/>
                <a:latin typeface="Helvetica" pitchFamily="2" charset="0"/>
              </a:rPr>
              <a:t>/</a:t>
            </a:r>
            <a:r>
              <a:rPr lang="it-IT" sz="1500" dirty="0" err="1">
                <a:solidFill>
                  <a:srgbClr val="8B26C9"/>
                </a:solidFill>
                <a:effectLst/>
                <a:latin typeface="Helvetica" pitchFamily="2" charset="0"/>
              </a:rPr>
              <a:t>schematron</a:t>
            </a:r>
            <a:r>
              <a:rPr lang="it-IT" sz="1500" dirty="0">
                <a:solidFill>
                  <a:srgbClr val="8B26C9"/>
                </a:solidFill>
                <a:effectLst/>
                <a:latin typeface="Helvetica" pitchFamily="2" charset="0"/>
              </a:rPr>
              <a:t>"?&gt;</a:t>
            </a:r>
          </a:p>
          <a:p>
            <a:endParaRPr lang="it-IT" sz="800" dirty="0">
              <a:solidFill>
                <a:srgbClr val="8B26C9"/>
              </a:solidFill>
              <a:effectLst/>
              <a:latin typeface="Helvetica" pitchFamily="2" charset="0"/>
            </a:endParaRPr>
          </a:p>
          <a:p>
            <a:endParaRPr lang="it-IT" sz="1500" dirty="0">
              <a:solidFill>
                <a:srgbClr val="000000"/>
              </a:solidFill>
              <a:latin typeface="Helvetica" pitchFamily="2" charset="0"/>
            </a:endParaRPr>
          </a:p>
          <a:p>
            <a:r>
              <a:rPr lang="it-IT" sz="1500" dirty="0">
                <a:solidFill>
                  <a:srgbClr val="000096"/>
                </a:solidFill>
                <a:effectLst/>
                <a:latin typeface="Helvetica" pitchFamily="2" charset="0"/>
              </a:rPr>
              <a:t>&lt;</a:t>
            </a:r>
            <a:r>
              <a:rPr lang="it-IT" sz="1500" dirty="0" err="1">
                <a:solidFill>
                  <a:srgbClr val="000096"/>
                </a:solidFill>
                <a:effectLst/>
                <a:latin typeface="Helvetica" pitchFamily="2" charset="0"/>
              </a:rPr>
              <a:t>Product_Observational</a:t>
            </a:r>
            <a:r>
              <a:rPr lang="it-IT" sz="1500" dirty="0">
                <a:solidFill>
                  <a:srgbClr val="F5844C"/>
                </a:solidFill>
                <a:effectLst/>
                <a:latin typeface="Helvetica" pitchFamily="2" charset="0"/>
              </a:rPr>
              <a:t> </a:t>
            </a:r>
            <a:r>
              <a:rPr lang="it-IT" sz="1600" dirty="0">
                <a:solidFill>
                  <a:srgbClr val="F5844C"/>
                </a:solidFill>
                <a:effectLst/>
                <a:latin typeface="Helvetica" pitchFamily="2" charset="0"/>
              </a:rPr>
              <a:t>xmlns</a:t>
            </a:r>
            <a:r>
              <a:rPr lang="it-IT" sz="1600" dirty="0">
                <a:solidFill>
                  <a:srgbClr val="FF8040"/>
                </a:solidFill>
                <a:effectLst/>
                <a:latin typeface="Helvetica" pitchFamily="2" charset="0"/>
              </a:rPr>
              <a:t>=</a:t>
            </a:r>
            <a:r>
              <a:rPr lang="it-IT" sz="1600" dirty="0">
                <a:solidFill>
                  <a:srgbClr val="993300"/>
                </a:solidFill>
                <a:effectLst/>
                <a:latin typeface="Helvetica" pitchFamily="2" charset="0"/>
              </a:rPr>
              <a:t>"http://</a:t>
            </a:r>
            <a:r>
              <a:rPr lang="it-IT" sz="1600" dirty="0" err="1">
                <a:solidFill>
                  <a:srgbClr val="993300"/>
                </a:solidFill>
                <a:effectLst/>
                <a:latin typeface="Helvetica" pitchFamily="2" charset="0"/>
              </a:rPr>
              <a:t>pds.nasa.gov</a:t>
            </a:r>
            <a:r>
              <a:rPr lang="it-IT" sz="1600" dirty="0">
                <a:solidFill>
                  <a:srgbClr val="993300"/>
                </a:solidFill>
                <a:effectLst/>
                <a:latin typeface="Helvetica" pitchFamily="2" charset="0"/>
              </a:rPr>
              <a:t>/pds4/pds/v1"</a:t>
            </a:r>
            <a:br>
              <a:rPr lang="it-IT" sz="1600" dirty="0">
                <a:solidFill>
                  <a:srgbClr val="000000"/>
                </a:solidFill>
                <a:effectLst/>
                <a:latin typeface="Helvetica" pitchFamily="2" charset="0"/>
              </a:rPr>
            </a:br>
            <a:r>
              <a:rPr lang="it-IT" sz="1600" dirty="0">
                <a:solidFill>
                  <a:srgbClr val="F5844C"/>
                </a:solidFill>
                <a:effectLst/>
                <a:latin typeface="Helvetica" pitchFamily="2" charset="0"/>
              </a:rPr>
              <a:t>                       </a:t>
            </a:r>
            <a:r>
              <a:rPr lang="it-IT" sz="1600" dirty="0" err="1">
                <a:solidFill>
                  <a:srgbClr val="0099CC"/>
                </a:solidFill>
                <a:effectLst/>
                <a:latin typeface="Helvetica" pitchFamily="2" charset="0"/>
              </a:rPr>
              <a:t>xmlns:bc_mpo_mag</a:t>
            </a:r>
            <a:r>
              <a:rPr lang="it-IT" sz="1600" dirty="0">
                <a:solidFill>
                  <a:srgbClr val="FF8040"/>
                </a:solidFill>
                <a:effectLst/>
                <a:latin typeface="Helvetica" pitchFamily="2" charset="0"/>
              </a:rPr>
              <a:t>=</a:t>
            </a:r>
            <a:r>
              <a:rPr lang="it-IT" sz="1600" dirty="0">
                <a:solidFill>
                  <a:srgbClr val="993300"/>
                </a:solidFill>
                <a:effectLst/>
                <a:latin typeface="Helvetica" pitchFamily="2" charset="0"/>
              </a:rPr>
              <a:t>"http://</a:t>
            </a:r>
            <a:r>
              <a:rPr lang="it-IT" sz="1600" dirty="0" err="1">
                <a:solidFill>
                  <a:srgbClr val="993300"/>
                </a:solidFill>
                <a:effectLst/>
                <a:latin typeface="Helvetica" pitchFamily="2" charset="0"/>
              </a:rPr>
              <a:t>psa.esa.int</a:t>
            </a:r>
            <a:r>
              <a:rPr lang="it-IT" sz="1600" dirty="0">
                <a:solidFill>
                  <a:srgbClr val="993300"/>
                </a:solidFill>
                <a:effectLst/>
                <a:latin typeface="Helvetica" pitchFamily="2" charset="0"/>
              </a:rPr>
              <a:t>/</a:t>
            </a:r>
            <a:r>
              <a:rPr lang="it-IT" sz="1600" dirty="0" err="1">
                <a:solidFill>
                  <a:srgbClr val="993300"/>
                </a:solidFill>
                <a:effectLst/>
                <a:latin typeface="Helvetica" pitchFamily="2" charset="0"/>
              </a:rPr>
              <a:t>psa</a:t>
            </a:r>
            <a:r>
              <a:rPr lang="it-IT" sz="1600" dirty="0">
                <a:solidFill>
                  <a:srgbClr val="993300"/>
                </a:solidFill>
                <a:effectLst/>
                <a:latin typeface="Helvetica" pitchFamily="2" charset="0"/>
              </a:rPr>
              <a:t>/</a:t>
            </a:r>
            <a:r>
              <a:rPr lang="it-IT" sz="1600" dirty="0" err="1">
                <a:solidFill>
                  <a:srgbClr val="993300"/>
                </a:solidFill>
                <a:effectLst/>
                <a:latin typeface="Helvetica" pitchFamily="2" charset="0"/>
              </a:rPr>
              <a:t>bc</a:t>
            </a:r>
            <a:r>
              <a:rPr lang="it-IT" sz="1600" dirty="0">
                <a:solidFill>
                  <a:srgbClr val="993300"/>
                </a:solidFill>
                <a:effectLst/>
                <a:latin typeface="Helvetica" pitchFamily="2" charset="0"/>
              </a:rPr>
              <a:t>/</a:t>
            </a:r>
            <a:r>
              <a:rPr lang="it-IT" sz="1600" dirty="0" err="1">
                <a:solidFill>
                  <a:srgbClr val="993300"/>
                </a:solidFill>
                <a:effectLst/>
                <a:latin typeface="Helvetica" pitchFamily="2" charset="0"/>
              </a:rPr>
              <a:t>mpo</a:t>
            </a:r>
            <a:r>
              <a:rPr lang="it-IT" sz="1600" dirty="0">
                <a:solidFill>
                  <a:srgbClr val="993300"/>
                </a:solidFill>
                <a:effectLst/>
                <a:latin typeface="Helvetica" pitchFamily="2" charset="0"/>
              </a:rPr>
              <a:t>/</a:t>
            </a:r>
            <a:r>
              <a:rPr lang="it-IT" sz="1600" dirty="0" err="1">
                <a:solidFill>
                  <a:srgbClr val="993300"/>
                </a:solidFill>
                <a:effectLst/>
                <a:latin typeface="Helvetica" pitchFamily="2" charset="0"/>
              </a:rPr>
              <a:t>mag</a:t>
            </a:r>
            <a:r>
              <a:rPr lang="it-IT" sz="1600" dirty="0">
                <a:solidFill>
                  <a:srgbClr val="993300"/>
                </a:solidFill>
                <a:effectLst/>
                <a:latin typeface="Helvetica" pitchFamily="2" charset="0"/>
              </a:rPr>
              <a:t>/v1"</a:t>
            </a:r>
            <a:br>
              <a:rPr lang="it-IT" sz="1600" dirty="0">
                <a:solidFill>
                  <a:srgbClr val="000000"/>
                </a:solidFill>
                <a:effectLst/>
                <a:latin typeface="Helvetica" pitchFamily="2" charset="0"/>
              </a:rPr>
            </a:br>
            <a:r>
              <a:rPr lang="it-IT" sz="1600" dirty="0">
                <a:solidFill>
                  <a:srgbClr val="F5844C"/>
                </a:solidFill>
                <a:effectLst/>
                <a:latin typeface="Helvetica" pitchFamily="2" charset="0"/>
              </a:rPr>
              <a:t>                       </a:t>
            </a:r>
            <a:r>
              <a:rPr lang="it-IT" sz="1600" dirty="0" err="1">
                <a:solidFill>
                  <a:srgbClr val="0099CC"/>
                </a:solidFill>
                <a:effectLst/>
                <a:latin typeface="Helvetica" pitchFamily="2" charset="0"/>
              </a:rPr>
              <a:t>xmlns:geom</a:t>
            </a:r>
            <a:r>
              <a:rPr lang="it-IT" sz="1600" dirty="0">
                <a:solidFill>
                  <a:srgbClr val="FF8040"/>
                </a:solidFill>
                <a:effectLst/>
                <a:latin typeface="Helvetica" pitchFamily="2" charset="0"/>
              </a:rPr>
              <a:t>=</a:t>
            </a:r>
            <a:r>
              <a:rPr lang="it-IT" sz="1600" dirty="0">
                <a:solidFill>
                  <a:srgbClr val="993300"/>
                </a:solidFill>
                <a:effectLst/>
                <a:latin typeface="Helvetica" pitchFamily="2" charset="0"/>
              </a:rPr>
              <a:t>"http://</a:t>
            </a:r>
            <a:r>
              <a:rPr lang="it-IT" sz="1600" dirty="0" err="1">
                <a:solidFill>
                  <a:srgbClr val="993300"/>
                </a:solidFill>
                <a:effectLst/>
                <a:latin typeface="Helvetica" pitchFamily="2" charset="0"/>
              </a:rPr>
              <a:t>pds.nasa.gov</a:t>
            </a:r>
            <a:r>
              <a:rPr lang="it-IT" sz="1600" dirty="0">
                <a:solidFill>
                  <a:srgbClr val="993300"/>
                </a:solidFill>
                <a:effectLst/>
                <a:latin typeface="Helvetica" pitchFamily="2" charset="0"/>
              </a:rPr>
              <a:t>/pds4/</a:t>
            </a:r>
            <a:r>
              <a:rPr lang="it-IT" sz="1600" dirty="0" err="1">
                <a:solidFill>
                  <a:srgbClr val="993300"/>
                </a:solidFill>
                <a:effectLst/>
                <a:latin typeface="Helvetica" pitchFamily="2" charset="0"/>
              </a:rPr>
              <a:t>geom</a:t>
            </a:r>
            <a:r>
              <a:rPr lang="it-IT" sz="1600" dirty="0">
                <a:solidFill>
                  <a:srgbClr val="993300"/>
                </a:solidFill>
                <a:effectLst/>
                <a:latin typeface="Helvetica" pitchFamily="2" charset="0"/>
              </a:rPr>
              <a:t>/v1"</a:t>
            </a:r>
            <a:br>
              <a:rPr lang="it-IT" sz="1600" dirty="0">
                <a:solidFill>
                  <a:srgbClr val="000000"/>
                </a:solidFill>
                <a:effectLst/>
                <a:latin typeface="Helvetica" pitchFamily="2" charset="0"/>
              </a:rPr>
            </a:br>
            <a:r>
              <a:rPr lang="it-IT" sz="1600" dirty="0">
                <a:solidFill>
                  <a:srgbClr val="F5844C"/>
                </a:solidFill>
                <a:effectLst/>
                <a:latin typeface="Helvetica" pitchFamily="2" charset="0"/>
              </a:rPr>
              <a:t>                       </a:t>
            </a:r>
            <a:r>
              <a:rPr lang="it-IT" sz="1600" dirty="0" err="1">
                <a:solidFill>
                  <a:srgbClr val="0099CC"/>
                </a:solidFill>
                <a:effectLst/>
                <a:latin typeface="Helvetica" pitchFamily="2" charset="0"/>
              </a:rPr>
              <a:t>xmlns:psa</a:t>
            </a:r>
            <a:r>
              <a:rPr lang="it-IT" sz="1600" dirty="0">
                <a:solidFill>
                  <a:srgbClr val="FF8040"/>
                </a:solidFill>
                <a:effectLst/>
                <a:latin typeface="Helvetica" pitchFamily="2" charset="0"/>
              </a:rPr>
              <a:t>=</a:t>
            </a:r>
            <a:r>
              <a:rPr lang="it-IT" sz="1600" dirty="0">
                <a:solidFill>
                  <a:srgbClr val="993300"/>
                </a:solidFill>
                <a:effectLst/>
                <a:latin typeface="Helvetica" pitchFamily="2" charset="0"/>
              </a:rPr>
              <a:t>"http://</a:t>
            </a:r>
            <a:r>
              <a:rPr lang="it-IT" sz="1600" dirty="0" err="1">
                <a:solidFill>
                  <a:srgbClr val="993300"/>
                </a:solidFill>
                <a:effectLst/>
                <a:latin typeface="Helvetica" pitchFamily="2" charset="0"/>
              </a:rPr>
              <a:t>psa.esa.int</a:t>
            </a:r>
            <a:r>
              <a:rPr lang="it-IT" sz="1600" dirty="0">
                <a:solidFill>
                  <a:srgbClr val="993300"/>
                </a:solidFill>
                <a:effectLst/>
                <a:latin typeface="Helvetica" pitchFamily="2" charset="0"/>
              </a:rPr>
              <a:t>/</a:t>
            </a:r>
            <a:r>
              <a:rPr lang="it-IT" sz="1600" dirty="0" err="1">
                <a:solidFill>
                  <a:srgbClr val="993300"/>
                </a:solidFill>
                <a:effectLst/>
                <a:latin typeface="Helvetica" pitchFamily="2" charset="0"/>
              </a:rPr>
              <a:t>psa</a:t>
            </a:r>
            <a:r>
              <a:rPr lang="it-IT" sz="1600" dirty="0">
                <a:solidFill>
                  <a:srgbClr val="993300"/>
                </a:solidFill>
                <a:effectLst/>
                <a:latin typeface="Helvetica" pitchFamily="2" charset="0"/>
              </a:rPr>
              <a:t>/v1"</a:t>
            </a:r>
            <a:br>
              <a:rPr lang="it-IT" sz="1600" dirty="0">
                <a:solidFill>
                  <a:srgbClr val="000000"/>
                </a:solidFill>
                <a:effectLst/>
                <a:latin typeface="Helvetica" pitchFamily="2" charset="0"/>
              </a:rPr>
            </a:br>
            <a:r>
              <a:rPr lang="it-IT" sz="1600" dirty="0">
                <a:solidFill>
                  <a:srgbClr val="F5844C"/>
                </a:solidFill>
                <a:effectLst/>
                <a:latin typeface="Helvetica" pitchFamily="2" charset="0"/>
              </a:rPr>
              <a:t>                       </a:t>
            </a:r>
            <a:r>
              <a:rPr lang="it-IT" sz="1600" dirty="0" err="1">
                <a:solidFill>
                  <a:srgbClr val="0099CC"/>
                </a:solidFill>
                <a:effectLst/>
                <a:latin typeface="Helvetica" pitchFamily="2" charset="0"/>
              </a:rPr>
              <a:t>xmlns:xsi</a:t>
            </a:r>
            <a:r>
              <a:rPr lang="it-IT" sz="1600" dirty="0">
                <a:solidFill>
                  <a:srgbClr val="FF8040"/>
                </a:solidFill>
                <a:effectLst/>
                <a:latin typeface="Helvetica" pitchFamily="2" charset="0"/>
              </a:rPr>
              <a:t>=</a:t>
            </a:r>
            <a:r>
              <a:rPr lang="it-IT" sz="1600" dirty="0">
                <a:solidFill>
                  <a:srgbClr val="993300"/>
                </a:solidFill>
                <a:effectLst/>
                <a:latin typeface="Helvetica" pitchFamily="2" charset="0"/>
              </a:rPr>
              <a:t>"http://www.w3.org/2001/</a:t>
            </a:r>
            <a:r>
              <a:rPr lang="it-IT" sz="1600" dirty="0" err="1">
                <a:solidFill>
                  <a:srgbClr val="993300"/>
                </a:solidFill>
                <a:effectLst/>
                <a:latin typeface="Helvetica" pitchFamily="2" charset="0"/>
              </a:rPr>
              <a:t>XMLSchema-instance</a:t>
            </a:r>
            <a:r>
              <a:rPr lang="it-IT" sz="1600" dirty="0">
                <a:solidFill>
                  <a:srgbClr val="993300"/>
                </a:solidFill>
                <a:effectLst/>
                <a:latin typeface="Helvetica" pitchFamily="2" charset="0"/>
              </a:rPr>
              <a:t>"</a:t>
            </a:r>
          </a:p>
          <a:p>
            <a:br>
              <a:rPr lang="it-IT" sz="1500" dirty="0">
                <a:solidFill>
                  <a:srgbClr val="000000"/>
                </a:solidFill>
                <a:effectLst/>
                <a:latin typeface="Helvetica" pitchFamily="2" charset="0"/>
              </a:rPr>
            </a:br>
            <a:r>
              <a:rPr lang="it-IT" sz="1500" dirty="0">
                <a:solidFill>
                  <a:srgbClr val="F5844C"/>
                </a:solidFill>
                <a:effectLst/>
                <a:latin typeface="Helvetica" pitchFamily="2" charset="0"/>
              </a:rPr>
              <a:t>                       </a:t>
            </a:r>
            <a:r>
              <a:rPr lang="it-IT" sz="1500" dirty="0" err="1">
                <a:solidFill>
                  <a:srgbClr val="F5844C"/>
                </a:solidFill>
                <a:effectLst/>
                <a:latin typeface="Helvetica" pitchFamily="2" charset="0"/>
              </a:rPr>
              <a:t>xsi:schemaLocation</a:t>
            </a:r>
            <a:r>
              <a:rPr lang="it-IT" sz="1500" dirty="0">
                <a:solidFill>
                  <a:srgbClr val="FF8040"/>
                </a:solidFill>
                <a:effectLst/>
                <a:latin typeface="Helvetica" pitchFamily="2" charset="0"/>
              </a:rPr>
              <a:t>=</a:t>
            </a:r>
            <a:r>
              <a:rPr lang="it-IT" sz="1500" dirty="0">
                <a:solidFill>
                  <a:srgbClr val="993300"/>
                </a:solidFill>
                <a:effectLst/>
                <a:latin typeface="Helvetica" pitchFamily="2" charset="0"/>
              </a:rPr>
              <a:t>"http://</a:t>
            </a:r>
            <a:r>
              <a:rPr lang="it-IT" sz="1500" dirty="0" err="1">
                <a:solidFill>
                  <a:srgbClr val="993300"/>
                </a:solidFill>
                <a:effectLst/>
                <a:latin typeface="Helvetica" pitchFamily="2" charset="0"/>
              </a:rPr>
              <a:t>pds.nasa.gov</a:t>
            </a:r>
            <a:r>
              <a:rPr lang="it-IT" sz="1500" dirty="0">
                <a:solidFill>
                  <a:srgbClr val="993300"/>
                </a:solidFill>
                <a:effectLst/>
                <a:latin typeface="Helvetica" pitchFamily="2" charset="0"/>
              </a:rPr>
              <a:t>/pds4/pds/v1 https://</a:t>
            </a:r>
            <a:r>
              <a:rPr lang="it-IT" sz="1500" dirty="0" err="1">
                <a:solidFill>
                  <a:srgbClr val="993300"/>
                </a:solidFill>
                <a:effectLst/>
                <a:latin typeface="Helvetica" pitchFamily="2" charset="0"/>
              </a:rPr>
              <a:t>pds.nasa.gov</a:t>
            </a:r>
            <a:r>
              <a:rPr lang="it-IT" sz="1500" dirty="0">
                <a:solidFill>
                  <a:srgbClr val="993300"/>
                </a:solidFill>
                <a:effectLst/>
                <a:latin typeface="Helvetica" pitchFamily="2" charset="0"/>
              </a:rPr>
              <a:t>/pds4/pds/v1/PDS4_PDS_1F00.xsd </a:t>
            </a:r>
            <a:br>
              <a:rPr lang="it-IT" sz="1500" dirty="0">
                <a:solidFill>
                  <a:srgbClr val="000000"/>
                </a:solidFill>
                <a:effectLst/>
                <a:latin typeface="Helvetica" pitchFamily="2" charset="0"/>
              </a:rPr>
            </a:br>
            <a:r>
              <a:rPr lang="it-IT" sz="1500" dirty="0">
                <a:solidFill>
                  <a:srgbClr val="993300"/>
                </a:solidFill>
                <a:effectLst/>
                <a:latin typeface="Helvetica" pitchFamily="2" charset="0"/>
              </a:rPr>
              <a:t>                           http://</a:t>
            </a:r>
            <a:r>
              <a:rPr lang="it-IT" sz="1500" dirty="0" err="1">
                <a:solidFill>
                  <a:srgbClr val="993300"/>
                </a:solidFill>
                <a:effectLst/>
                <a:latin typeface="Helvetica" pitchFamily="2" charset="0"/>
              </a:rPr>
              <a:t>pds.nasa.gov</a:t>
            </a:r>
            <a:r>
              <a:rPr lang="it-IT" sz="1500" dirty="0">
                <a:solidFill>
                  <a:srgbClr val="993300"/>
                </a:solidFill>
                <a:effectLst/>
                <a:latin typeface="Helvetica" pitchFamily="2" charset="0"/>
              </a:rPr>
              <a:t>/pds4/</a:t>
            </a:r>
            <a:r>
              <a:rPr lang="it-IT" sz="1500" dirty="0" err="1">
                <a:solidFill>
                  <a:srgbClr val="993300"/>
                </a:solidFill>
                <a:effectLst/>
                <a:latin typeface="Helvetica" pitchFamily="2" charset="0"/>
              </a:rPr>
              <a:t>geom</a:t>
            </a:r>
            <a:r>
              <a:rPr lang="it-IT" sz="1500" dirty="0">
                <a:solidFill>
                  <a:srgbClr val="993300"/>
                </a:solidFill>
                <a:effectLst/>
                <a:latin typeface="Helvetica" pitchFamily="2" charset="0"/>
              </a:rPr>
              <a:t>/v1 https://</a:t>
            </a:r>
            <a:r>
              <a:rPr lang="it-IT" sz="1500" dirty="0" err="1">
                <a:solidFill>
                  <a:srgbClr val="993300"/>
                </a:solidFill>
                <a:effectLst/>
                <a:latin typeface="Helvetica" pitchFamily="2" charset="0"/>
              </a:rPr>
              <a:t>pds.nasa.gov</a:t>
            </a:r>
            <a:r>
              <a:rPr lang="it-IT" sz="1500" dirty="0">
                <a:solidFill>
                  <a:srgbClr val="993300"/>
                </a:solidFill>
                <a:effectLst/>
                <a:latin typeface="Helvetica" pitchFamily="2" charset="0"/>
              </a:rPr>
              <a:t>/pds4/</a:t>
            </a:r>
            <a:r>
              <a:rPr lang="it-IT" sz="1500" dirty="0" err="1">
                <a:solidFill>
                  <a:srgbClr val="993300"/>
                </a:solidFill>
                <a:effectLst/>
                <a:latin typeface="Helvetica" pitchFamily="2" charset="0"/>
              </a:rPr>
              <a:t>geom</a:t>
            </a:r>
            <a:r>
              <a:rPr lang="it-IT" sz="1500" dirty="0">
                <a:solidFill>
                  <a:srgbClr val="993300"/>
                </a:solidFill>
                <a:effectLst/>
                <a:latin typeface="Helvetica" pitchFamily="2" charset="0"/>
              </a:rPr>
              <a:t>/v1/PDS4_GEOM_1F00_1910.xsd </a:t>
            </a:r>
            <a:br>
              <a:rPr lang="it-IT" sz="1500" dirty="0">
                <a:solidFill>
                  <a:srgbClr val="000000"/>
                </a:solidFill>
                <a:effectLst/>
                <a:latin typeface="Helvetica" pitchFamily="2" charset="0"/>
              </a:rPr>
            </a:br>
            <a:r>
              <a:rPr lang="it-IT" sz="1500" dirty="0">
                <a:solidFill>
                  <a:srgbClr val="993300"/>
                </a:solidFill>
                <a:effectLst/>
                <a:latin typeface="Helvetica" pitchFamily="2" charset="0"/>
              </a:rPr>
              <a:t>                           http://</a:t>
            </a:r>
            <a:r>
              <a:rPr lang="it-IT" sz="1500" dirty="0" err="1">
                <a:solidFill>
                  <a:srgbClr val="993300"/>
                </a:solidFill>
                <a:effectLst/>
                <a:latin typeface="Helvetica" pitchFamily="2" charset="0"/>
              </a:rPr>
              <a:t>psa.esa.int</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psa</a:t>
            </a:r>
            <a:r>
              <a:rPr lang="it-IT" sz="1500" dirty="0">
                <a:solidFill>
                  <a:srgbClr val="993300"/>
                </a:solidFill>
                <a:effectLst/>
                <a:latin typeface="Helvetica" pitchFamily="2" charset="0"/>
              </a:rPr>
              <a:t>/v1 https://</a:t>
            </a:r>
            <a:r>
              <a:rPr lang="it-IT" sz="1500" dirty="0" err="1">
                <a:solidFill>
                  <a:srgbClr val="993300"/>
                </a:solidFill>
                <a:effectLst/>
                <a:latin typeface="Helvetica" pitchFamily="2" charset="0"/>
              </a:rPr>
              <a:t>psa.esa.int</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psa</a:t>
            </a:r>
            <a:r>
              <a:rPr lang="it-IT" sz="1500" dirty="0">
                <a:solidFill>
                  <a:srgbClr val="993300"/>
                </a:solidFill>
                <a:effectLst/>
                <a:latin typeface="Helvetica" pitchFamily="2" charset="0"/>
              </a:rPr>
              <a:t>/v1/PDS4_PSA_1F00_1300.xsd </a:t>
            </a:r>
            <a:br>
              <a:rPr lang="it-IT" sz="1500" dirty="0">
                <a:solidFill>
                  <a:srgbClr val="000000"/>
                </a:solidFill>
                <a:effectLst/>
                <a:latin typeface="Helvetica" pitchFamily="2" charset="0"/>
              </a:rPr>
            </a:br>
            <a:r>
              <a:rPr lang="it-IT" sz="1500" dirty="0">
                <a:solidFill>
                  <a:srgbClr val="993300"/>
                </a:solidFill>
                <a:effectLst/>
                <a:latin typeface="Helvetica" pitchFamily="2" charset="0"/>
              </a:rPr>
              <a:t>                           http://</a:t>
            </a:r>
            <a:r>
              <a:rPr lang="it-IT" sz="1500" dirty="0" err="1">
                <a:solidFill>
                  <a:srgbClr val="993300"/>
                </a:solidFill>
                <a:effectLst/>
                <a:latin typeface="Helvetica" pitchFamily="2" charset="0"/>
              </a:rPr>
              <a:t>psa.esa.int</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psa</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bc</a:t>
            </a:r>
            <a:r>
              <a:rPr lang="it-IT" sz="1500" dirty="0">
                <a:solidFill>
                  <a:srgbClr val="993300"/>
                </a:solidFill>
                <a:effectLst/>
                <a:latin typeface="Helvetica" pitchFamily="2" charset="0"/>
              </a:rPr>
              <a:t>/v1 https://</a:t>
            </a:r>
            <a:r>
              <a:rPr lang="it-IT" sz="1500" dirty="0" err="1">
                <a:solidFill>
                  <a:srgbClr val="993300"/>
                </a:solidFill>
                <a:effectLst/>
                <a:latin typeface="Helvetica" pitchFamily="2" charset="0"/>
              </a:rPr>
              <a:t>psa.esa.int</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psa</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bc</a:t>
            </a:r>
            <a:r>
              <a:rPr lang="it-IT" sz="1500" dirty="0">
                <a:solidFill>
                  <a:srgbClr val="993300"/>
                </a:solidFill>
                <a:effectLst/>
                <a:latin typeface="Helvetica" pitchFamily="2" charset="0"/>
              </a:rPr>
              <a:t>/v1/PDS4_BC_1F00_1100.xsd </a:t>
            </a:r>
            <a:br>
              <a:rPr lang="it-IT" sz="1500" dirty="0">
                <a:solidFill>
                  <a:srgbClr val="000000"/>
                </a:solidFill>
                <a:effectLst/>
                <a:latin typeface="Helvetica" pitchFamily="2" charset="0"/>
              </a:rPr>
            </a:br>
            <a:r>
              <a:rPr lang="it-IT" sz="1500" dirty="0">
                <a:solidFill>
                  <a:srgbClr val="993300"/>
                </a:solidFill>
                <a:effectLst/>
                <a:latin typeface="Helvetica" pitchFamily="2" charset="0"/>
              </a:rPr>
              <a:t>                          </a:t>
            </a:r>
            <a:r>
              <a:rPr lang="it-IT" sz="1600" dirty="0">
                <a:solidFill>
                  <a:srgbClr val="993300"/>
                </a:solidFill>
                <a:latin typeface="Helvetica" pitchFamily="2" charset="0"/>
              </a:rPr>
              <a:t> </a:t>
            </a:r>
            <a:r>
              <a:rPr lang="it-IT" sz="1600" dirty="0">
                <a:solidFill>
                  <a:srgbClr val="993300"/>
                </a:solidFill>
                <a:effectLst/>
                <a:latin typeface="Helvetica" pitchFamily="2" charset="0"/>
              </a:rPr>
              <a:t>http://</a:t>
            </a:r>
            <a:r>
              <a:rPr lang="it-IT" sz="1600" dirty="0" err="1">
                <a:solidFill>
                  <a:srgbClr val="993300"/>
                </a:solidFill>
                <a:effectLst/>
                <a:latin typeface="Helvetica" pitchFamily="2" charset="0"/>
              </a:rPr>
              <a:t>psa.esa.int</a:t>
            </a:r>
            <a:r>
              <a:rPr lang="it-IT" sz="1600" dirty="0">
                <a:solidFill>
                  <a:srgbClr val="993300"/>
                </a:solidFill>
                <a:effectLst/>
                <a:latin typeface="Helvetica" pitchFamily="2" charset="0"/>
              </a:rPr>
              <a:t>/</a:t>
            </a:r>
            <a:r>
              <a:rPr lang="it-IT" sz="1600" dirty="0" err="1">
                <a:solidFill>
                  <a:srgbClr val="993300"/>
                </a:solidFill>
                <a:effectLst/>
                <a:latin typeface="Helvetica" pitchFamily="2" charset="0"/>
              </a:rPr>
              <a:t>psa</a:t>
            </a:r>
            <a:r>
              <a:rPr lang="it-IT" sz="1600" dirty="0">
                <a:solidFill>
                  <a:srgbClr val="993300"/>
                </a:solidFill>
                <a:effectLst/>
                <a:latin typeface="Helvetica" pitchFamily="2" charset="0"/>
              </a:rPr>
              <a:t>/</a:t>
            </a:r>
            <a:r>
              <a:rPr lang="it-IT" sz="1600" dirty="0" err="1">
                <a:solidFill>
                  <a:srgbClr val="993300"/>
                </a:solidFill>
                <a:effectLst/>
                <a:latin typeface="Helvetica" pitchFamily="2" charset="0"/>
              </a:rPr>
              <a:t>bc</a:t>
            </a:r>
            <a:r>
              <a:rPr lang="it-IT" sz="1600" dirty="0">
                <a:solidFill>
                  <a:srgbClr val="993300"/>
                </a:solidFill>
                <a:effectLst/>
                <a:latin typeface="Helvetica" pitchFamily="2" charset="0"/>
              </a:rPr>
              <a:t>/</a:t>
            </a:r>
            <a:r>
              <a:rPr lang="it-IT" sz="1600" dirty="0" err="1">
                <a:solidFill>
                  <a:srgbClr val="993300"/>
                </a:solidFill>
                <a:effectLst/>
                <a:latin typeface="Helvetica" pitchFamily="2" charset="0"/>
              </a:rPr>
              <a:t>mpo</a:t>
            </a:r>
            <a:r>
              <a:rPr lang="it-IT" sz="1600" dirty="0">
                <a:solidFill>
                  <a:srgbClr val="993300"/>
                </a:solidFill>
                <a:effectLst/>
                <a:latin typeface="Helvetica" pitchFamily="2" charset="0"/>
              </a:rPr>
              <a:t>/</a:t>
            </a:r>
            <a:r>
              <a:rPr lang="it-IT" sz="1600" dirty="0" err="1">
                <a:solidFill>
                  <a:srgbClr val="993300"/>
                </a:solidFill>
                <a:effectLst/>
                <a:latin typeface="Helvetica" pitchFamily="2" charset="0"/>
              </a:rPr>
              <a:t>mag</a:t>
            </a:r>
            <a:r>
              <a:rPr lang="it-IT" sz="1600" dirty="0">
                <a:solidFill>
                  <a:srgbClr val="993300"/>
                </a:solidFill>
                <a:effectLst/>
                <a:latin typeface="Helvetica" pitchFamily="2" charset="0"/>
              </a:rPr>
              <a:t>/v1 </a:t>
            </a:r>
            <a:r>
              <a:rPr lang="it-IT" sz="1500" dirty="0">
                <a:solidFill>
                  <a:srgbClr val="993300"/>
                </a:solidFill>
                <a:effectLst/>
                <a:latin typeface="Helvetica" pitchFamily="2" charset="0"/>
              </a:rPr>
              <a:t>https://</a:t>
            </a:r>
            <a:r>
              <a:rPr lang="it-IT" sz="1500" dirty="0" err="1">
                <a:solidFill>
                  <a:srgbClr val="993300"/>
                </a:solidFill>
                <a:effectLst/>
                <a:latin typeface="Helvetica" pitchFamily="2" charset="0"/>
              </a:rPr>
              <a:t>psa.esa.int</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psa</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bc</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mpo</a:t>
            </a:r>
            <a:r>
              <a:rPr lang="it-IT" sz="1500" dirty="0">
                <a:solidFill>
                  <a:srgbClr val="993300"/>
                </a:solidFill>
                <a:effectLst/>
                <a:latin typeface="Helvetica" pitchFamily="2" charset="0"/>
              </a:rPr>
              <a:t>/</a:t>
            </a:r>
            <a:r>
              <a:rPr lang="it-IT" sz="1500" dirty="0" err="1">
                <a:solidFill>
                  <a:srgbClr val="993300"/>
                </a:solidFill>
                <a:effectLst/>
                <a:latin typeface="Helvetica" pitchFamily="2" charset="0"/>
              </a:rPr>
              <a:t>mag</a:t>
            </a:r>
            <a:r>
              <a:rPr lang="it-IT" sz="1500" dirty="0">
                <a:solidFill>
                  <a:srgbClr val="993300"/>
                </a:solidFill>
                <a:effectLst/>
                <a:latin typeface="Helvetica" pitchFamily="2" charset="0"/>
              </a:rPr>
              <a:t>/v1/PDS4_BC_MPO_MAG_1F00_1002.xsd"</a:t>
            </a:r>
            <a:r>
              <a:rPr lang="it-IT" sz="1500" dirty="0">
                <a:solidFill>
                  <a:srgbClr val="000096"/>
                </a:solidFill>
                <a:effectLst/>
                <a:latin typeface="Helvetica" pitchFamily="2" charset="0"/>
              </a:rPr>
              <a:t>&gt;</a:t>
            </a:r>
            <a:endParaRPr lang="it-IT" sz="1500" dirty="0">
              <a:solidFill>
                <a:srgbClr val="8B26C9"/>
              </a:solidFill>
              <a:effectLst/>
              <a:latin typeface="Helvetica" pitchFamily="2" charset="0"/>
            </a:endParaRPr>
          </a:p>
        </p:txBody>
      </p:sp>
      <p:sp>
        <p:nvSpPr>
          <p:cNvPr id="7" name="Rettangolo con due angoli in diagonale ritagliati 6">
            <a:extLst>
              <a:ext uri="{FF2B5EF4-FFF2-40B4-BE49-F238E27FC236}">
                <a16:creationId xmlns:a16="http://schemas.microsoft.com/office/drawing/2014/main" id="{7D8F3706-86D1-DFB7-082F-9E8E9FFD76A8}"/>
              </a:ext>
            </a:extLst>
          </p:cNvPr>
          <p:cNvSpPr/>
          <p:nvPr/>
        </p:nvSpPr>
        <p:spPr>
          <a:xfrm>
            <a:off x="181337" y="1511666"/>
            <a:ext cx="11862664" cy="2081504"/>
          </a:xfrm>
          <a:prstGeom prst="snip2Diag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9" name="Rettangolo con due angoli in diagonale ritagliati 8">
            <a:extLst>
              <a:ext uri="{FF2B5EF4-FFF2-40B4-BE49-F238E27FC236}">
                <a16:creationId xmlns:a16="http://schemas.microsoft.com/office/drawing/2014/main" id="{923FBD92-7870-5F22-7C44-4ADB50472ACA}"/>
              </a:ext>
            </a:extLst>
          </p:cNvPr>
          <p:cNvSpPr/>
          <p:nvPr/>
        </p:nvSpPr>
        <p:spPr>
          <a:xfrm>
            <a:off x="190791" y="3714695"/>
            <a:ext cx="7265832" cy="1347622"/>
          </a:xfrm>
          <a:prstGeom prst="snip2Diag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10" name="Rettangolo con due angoli in diagonale ritagliati 9">
            <a:extLst>
              <a:ext uri="{FF2B5EF4-FFF2-40B4-BE49-F238E27FC236}">
                <a16:creationId xmlns:a16="http://schemas.microsoft.com/office/drawing/2014/main" id="{8E4FDB5B-16ED-C423-20E0-BE7A0CD5E242}"/>
              </a:ext>
            </a:extLst>
          </p:cNvPr>
          <p:cNvSpPr/>
          <p:nvPr/>
        </p:nvSpPr>
        <p:spPr>
          <a:xfrm>
            <a:off x="219870" y="5183842"/>
            <a:ext cx="11845197" cy="1211560"/>
          </a:xfrm>
          <a:prstGeom prst="snip2DiagRect">
            <a:avLst/>
          </a:prstGeom>
          <a:no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11" name="CasellaDiTesto 10">
            <a:extLst>
              <a:ext uri="{FF2B5EF4-FFF2-40B4-BE49-F238E27FC236}">
                <a16:creationId xmlns:a16="http://schemas.microsoft.com/office/drawing/2014/main" id="{353DFF46-1AEA-A8FB-B62E-5DDC84BF6152}"/>
              </a:ext>
            </a:extLst>
          </p:cNvPr>
          <p:cNvSpPr txBox="1"/>
          <p:nvPr/>
        </p:nvSpPr>
        <p:spPr>
          <a:xfrm>
            <a:off x="9064850" y="3674266"/>
            <a:ext cx="2780420" cy="369332"/>
          </a:xfrm>
          <a:prstGeom prst="rect">
            <a:avLst/>
          </a:prstGeom>
          <a:noFill/>
        </p:spPr>
        <p:txBody>
          <a:bodyPr wrap="square" rtlCol="0">
            <a:spAutoFit/>
          </a:bodyPr>
          <a:lstStyle/>
          <a:p>
            <a:r>
              <a:rPr lang="it-ES" dirty="0"/>
              <a:t>Schematrons locations</a:t>
            </a:r>
          </a:p>
        </p:txBody>
      </p:sp>
      <p:sp>
        <p:nvSpPr>
          <p:cNvPr id="12" name="CasellaDiTesto 11">
            <a:extLst>
              <a:ext uri="{FF2B5EF4-FFF2-40B4-BE49-F238E27FC236}">
                <a16:creationId xmlns:a16="http://schemas.microsoft.com/office/drawing/2014/main" id="{3FBC0C9D-2BFD-FA5D-6EEC-BEA60D7E1BF6}"/>
              </a:ext>
            </a:extLst>
          </p:cNvPr>
          <p:cNvSpPr txBox="1"/>
          <p:nvPr/>
        </p:nvSpPr>
        <p:spPr>
          <a:xfrm>
            <a:off x="7485432" y="4228807"/>
            <a:ext cx="3158837" cy="369332"/>
          </a:xfrm>
          <a:prstGeom prst="rect">
            <a:avLst/>
          </a:prstGeom>
          <a:noFill/>
        </p:spPr>
        <p:txBody>
          <a:bodyPr wrap="square" rtlCol="0">
            <a:spAutoFit/>
          </a:bodyPr>
          <a:lstStyle/>
          <a:p>
            <a:r>
              <a:rPr lang="it-ES" dirty="0">
                <a:solidFill>
                  <a:srgbClr val="00B050"/>
                </a:solidFill>
              </a:rPr>
              <a:t>Namespaces declarations</a:t>
            </a:r>
          </a:p>
        </p:txBody>
      </p:sp>
      <p:sp>
        <p:nvSpPr>
          <p:cNvPr id="13" name="CasellaDiTesto 12">
            <a:extLst>
              <a:ext uri="{FF2B5EF4-FFF2-40B4-BE49-F238E27FC236}">
                <a16:creationId xmlns:a16="http://schemas.microsoft.com/office/drawing/2014/main" id="{65D15645-A06A-B0F4-C122-EA0E6DB80876}"/>
              </a:ext>
            </a:extLst>
          </p:cNvPr>
          <p:cNvSpPr txBox="1"/>
          <p:nvPr/>
        </p:nvSpPr>
        <p:spPr>
          <a:xfrm>
            <a:off x="9066511" y="4700564"/>
            <a:ext cx="2968036" cy="369332"/>
          </a:xfrm>
          <a:prstGeom prst="rect">
            <a:avLst/>
          </a:prstGeom>
          <a:noFill/>
        </p:spPr>
        <p:txBody>
          <a:bodyPr wrap="square" rtlCol="0">
            <a:spAutoFit/>
          </a:bodyPr>
          <a:lstStyle/>
          <a:p>
            <a:r>
              <a:rPr lang="it-ES" dirty="0">
                <a:solidFill>
                  <a:srgbClr val="00B0F0"/>
                </a:solidFill>
              </a:rPr>
              <a:t>Schemas locations</a:t>
            </a:r>
          </a:p>
        </p:txBody>
      </p:sp>
      <p:sp>
        <p:nvSpPr>
          <p:cNvPr id="4" name="Ovale 3">
            <a:extLst>
              <a:ext uri="{FF2B5EF4-FFF2-40B4-BE49-F238E27FC236}">
                <a16:creationId xmlns:a16="http://schemas.microsoft.com/office/drawing/2014/main" id="{AED8FABE-1B75-446E-388D-FA51BF291A57}"/>
              </a:ext>
            </a:extLst>
          </p:cNvPr>
          <p:cNvSpPr/>
          <p:nvPr/>
        </p:nvSpPr>
        <p:spPr>
          <a:xfrm>
            <a:off x="2019256" y="3826358"/>
            <a:ext cx="1606445" cy="587115"/>
          </a:xfrm>
          <a:prstGeom prst="ellipse">
            <a:avLst/>
          </a:prstGeom>
          <a:noFill/>
          <a:ln w="508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5" name="Ovale 4">
            <a:extLst>
              <a:ext uri="{FF2B5EF4-FFF2-40B4-BE49-F238E27FC236}">
                <a16:creationId xmlns:a16="http://schemas.microsoft.com/office/drawing/2014/main" id="{8671398D-9E0B-587A-7F26-6E703D28D28E}"/>
              </a:ext>
            </a:extLst>
          </p:cNvPr>
          <p:cNvSpPr/>
          <p:nvPr/>
        </p:nvSpPr>
        <p:spPr>
          <a:xfrm>
            <a:off x="1936811" y="4451206"/>
            <a:ext cx="774204" cy="469144"/>
          </a:xfrm>
          <a:prstGeom prst="ellipse">
            <a:avLst/>
          </a:prstGeom>
          <a:noFill/>
          <a:ln w="508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Tree>
    <p:extLst>
      <p:ext uri="{BB962C8B-B14F-4D97-AF65-F5344CB8AC3E}">
        <p14:creationId xmlns:p14="http://schemas.microsoft.com/office/powerpoint/2010/main" val="909156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8CA10-8676-4988-F63B-EA5730D5497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870D773-204F-AD7F-2057-4A66322827FB}"/>
              </a:ext>
            </a:extLst>
          </p:cNvPr>
          <p:cNvSpPr>
            <a:spLocks noGrp="1"/>
          </p:cNvSpPr>
          <p:nvPr>
            <p:ph type="title"/>
          </p:nvPr>
        </p:nvSpPr>
        <p:spPr/>
        <p:txBody>
          <a:bodyPr/>
          <a:lstStyle/>
          <a:p>
            <a:r>
              <a:rPr lang="it-ES" dirty="0"/>
              <a:t>Putting it all together in the label – cont.</a:t>
            </a:r>
          </a:p>
        </p:txBody>
      </p:sp>
      <p:sp>
        <p:nvSpPr>
          <p:cNvPr id="6" name="CasellaDiTesto 5">
            <a:extLst>
              <a:ext uri="{FF2B5EF4-FFF2-40B4-BE49-F238E27FC236}">
                <a16:creationId xmlns:a16="http://schemas.microsoft.com/office/drawing/2014/main" id="{859AC0E9-E10A-E470-2B34-795D2EE34B99}"/>
              </a:ext>
            </a:extLst>
          </p:cNvPr>
          <p:cNvSpPr txBox="1"/>
          <p:nvPr/>
        </p:nvSpPr>
        <p:spPr>
          <a:xfrm>
            <a:off x="7044822" y="2415432"/>
            <a:ext cx="2030818" cy="646331"/>
          </a:xfrm>
          <a:prstGeom prst="rect">
            <a:avLst/>
          </a:prstGeom>
          <a:noFill/>
        </p:spPr>
        <p:txBody>
          <a:bodyPr wrap="square" rtlCol="0">
            <a:spAutoFit/>
          </a:bodyPr>
          <a:lstStyle/>
          <a:p>
            <a:pPr algn="ctr"/>
            <a:r>
              <a:rPr lang="it-ES" dirty="0"/>
              <a:t>PSA dictionary</a:t>
            </a:r>
          </a:p>
          <a:p>
            <a:pPr algn="ctr"/>
            <a:r>
              <a:rPr lang="it-ES" dirty="0"/>
              <a:t>(at the top!)</a:t>
            </a:r>
          </a:p>
        </p:txBody>
      </p:sp>
      <p:sp>
        <p:nvSpPr>
          <p:cNvPr id="7" name="CasellaDiTesto 6">
            <a:extLst>
              <a:ext uri="{FF2B5EF4-FFF2-40B4-BE49-F238E27FC236}">
                <a16:creationId xmlns:a16="http://schemas.microsoft.com/office/drawing/2014/main" id="{7D201A6A-E6BF-A5BC-C282-CEDE37C95BA5}"/>
              </a:ext>
            </a:extLst>
          </p:cNvPr>
          <p:cNvSpPr txBox="1"/>
          <p:nvPr/>
        </p:nvSpPr>
        <p:spPr>
          <a:xfrm>
            <a:off x="7143622" y="4772222"/>
            <a:ext cx="1564852" cy="646331"/>
          </a:xfrm>
          <a:prstGeom prst="rect">
            <a:avLst/>
          </a:prstGeom>
          <a:noFill/>
        </p:spPr>
        <p:txBody>
          <a:bodyPr wrap="none" rtlCol="0">
            <a:spAutoFit/>
          </a:bodyPr>
          <a:lstStyle/>
          <a:p>
            <a:pPr algn="ctr"/>
            <a:r>
              <a:rPr lang="it-ES" dirty="0"/>
              <a:t>Instrument </a:t>
            </a:r>
          </a:p>
          <a:p>
            <a:pPr algn="ctr"/>
            <a:r>
              <a:rPr lang="it-ES" dirty="0"/>
              <a:t>Dictionary</a:t>
            </a:r>
          </a:p>
        </p:txBody>
      </p:sp>
      <p:sp>
        <p:nvSpPr>
          <p:cNvPr id="11" name="Parentesi graffa chiusa 10">
            <a:extLst>
              <a:ext uri="{FF2B5EF4-FFF2-40B4-BE49-F238E27FC236}">
                <a16:creationId xmlns:a16="http://schemas.microsoft.com/office/drawing/2014/main" id="{C1D2D4BB-2B7D-2B97-81DA-BC8C1F3EE08A}"/>
              </a:ext>
            </a:extLst>
          </p:cNvPr>
          <p:cNvSpPr/>
          <p:nvPr/>
        </p:nvSpPr>
        <p:spPr>
          <a:xfrm>
            <a:off x="6697719" y="1138945"/>
            <a:ext cx="200201" cy="254442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ES"/>
          </a:p>
        </p:txBody>
      </p:sp>
      <p:sp>
        <p:nvSpPr>
          <p:cNvPr id="12" name="Parentesi graffa chiusa 11">
            <a:extLst>
              <a:ext uri="{FF2B5EF4-FFF2-40B4-BE49-F238E27FC236}">
                <a16:creationId xmlns:a16="http://schemas.microsoft.com/office/drawing/2014/main" id="{51B1CF1F-720F-974B-C8AF-A4570C493DB0}"/>
              </a:ext>
            </a:extLst>
          </p:cNvPr>
          <p:cNvSpPr/>
          <p:nvPr/>
        </p:nvSpPr>
        <p:spPr>
          <a:xfrm>
            <a:off x="6650917" y="4100270"/>
            <a:ext cx="293803" cy="1990233"/>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ES"/>
          </a:p>
        </p:txBody>
      </p:sp>
      <p:sp>
        <p:nvSpPr>
          <p:cNvPr id="13" name="CasellaDiTesto 12">
            <a:extLst>
              <a:ext uri="{FF2B5EF4-FFF2-40B4-BE49-F238E27FC236}">
                <a16:creationId xmlns:a16="http://schemas.microsoft.com/office/drawing/2014/main" id="{E83F8EEA-E949-130E-8E0D-84562C0C8830}"/>
              </a:ext>
            </a:extLst>
          </p:cNvPr>
          <p:cNvSpPr txBox="1"/>
          <p:nvPr/>
        </p:nvSpPr>
        <p:spPr>
          <a:xfrm>
            <a:off x="8708474" y="2544661"/>
            <a:ext cx="3491935" cy="2308324"/>
          </a:xfrm>
          <a:prstGeom prst="rect">
            <a:avLst/>
          </a:prstGeom>
          <a:noFill/>
        </p:spPr>
        <p:txBody>
          <a:bodyPr wrap="square" rtlCol="0">
            <a:spAutoFit/>
          </a:bodyPr>
          <a:lstStyle/>
          <a:p>
            <a:pPr algn="r"/>
            <a:r>
              <a:rPr lang="it-ES" dirty="0">
                <a:solidFill>
                  <a:srgbClr val="FF0000"/>
                </a:solidFill>
              </a:rPr>
              <a:t>Note: </a:t>
            </a:r>
            <a:r>
              <a:rPr lang="it-ES" b="1" dirty="0">
                <a:solidFill>
                  <a:srgbClr val="FF0000"/>
                </a:solidFill>
              </a:rPr>
              <a:t>psa</a:t>
            </a:r>
            <a:r>
              <a:rPr lang="it-ES" dirty="0">
                <a:solidFill>
                  <a:srgbClr val="FF0000"/>
                </a:solidFill>
              </a:rPr>
              <a:t> and </a:t>
            </a:r>
          </a:p>
          <a:p>
            <a:pPr algn="r"/>
            <a:r>
              <a:rPr lang="it-ES" b="1" dirty="0">
                <a:solidFill>
                  <a:srgbClr val="FF0000"/>
                </a:solidFill>
              </a:rPr>
              <a:t>bc_mpo_mag </a:t>
            </a:r>
          </a:p>
          <a:p>
            <a:pPr algn="r"/>
            <a:r>
              <a:rPr lang="it-ES">
                <a:solidFill>
                  <a:srgbClr val="FF0000"/>
                </a:solidFill>
              </a:rPr>
              <a:t>schemas/</a:t>
            </a:r>
            <a:r>
              <a:rPr lang="it-ES" dirty="0">
                <a:solidFill>
                  <a:srgbClr val="FF0000"/>
                </a:solidFill>
              </a:rPr>
              <a:t>schematrons were </a:t>
            </a:r>
          </a:p>
          <a:p>
            <a:pPr algn="r"/>
            <a:r>
              <a:rPr lang="it-ES" dirty="0">
                <a:solidFill>
                  <a:srgbClr val="FF0000"/>
                </a:solidFill>
              </a:rPr>
              <a:t>declared in the header </a:t>
            </a:r>
          </a:p>
          <a:p>
            <a:pPr algn="r"/>
            <a:r>
              <a:rPr lang="it-ES" dirty="0">
                <a:solidFill>
                  <a:srgbClr val="FF0000"/>
                </a:solidFill>
              </a:rPr>
              <a:t>of the label file </a:t>
            </a:r>
          </a:p>
          <a:p>
            <a:pPr algn="r"/>
            <a:endParaRPr lang="it-ES" dirty="0"/>
          </a:p>
          <a:p>
            <a:pPr algn="r"/>
            <a:endParaRPr lang="it-ES" dirty="0"/>
          </a:p>
          <a:p>
            <a:endParaRPr lang="it-ES" dirty="0"/>
          </a:p>
        </p:txBody>
      </p:sp>
      <p:pic>
        <p:nvPicPr>
          <p:cNvPr id="20" name="Segnaposto contenuto 19" descr="Immagine che contiene testo, schermata, Carattere, documento&#10;&#10;Descrizione generata automaticamente">
            <a:extLst>
              <a:ext uri="{FF2B5EF4-FFF2-40B4-BE49-F238E27FC236}">
                <a16:creationId xmlns:a16="http://schemas.microsoft.com/office/drawing/2014/main" id="{2878E18E-EB67-7BF9-CF12-A44F54572A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71" y="1019542"/>
            <a:ext cx="5951374" cy="5327650"/>
          </a:xfrm>
        </p:spPr>
      </p:pic>
      <p:sp>
        <p:nvSpPr>
          <p:cNvPr id="21" name="Ovale 20">
            <a:extLst>
              <a:ext uri="{FF2B5EF4-FFF2-40B4-BE49-F238E27FC236}">
                <a16:creationId xmlns:a16="http://schemas.microsoft.com/office/drawing/2014/main" id="{370C3346-AA8F-7183-4501-313D7C2E7D4B}"/>
              </a:ext>
            </a:extLst>
          </p:cNvPr>
          <p:cNvSpPr/>
          <p:nvPr/>
        </p:nvSpPr>
        <p:spPr>
          <a:xfrm>
            <a:off x="261622" y="1145140"/>
            <a:ext cx="934290" cy="2909916"/>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22" name="Ovale 21">
            <a:extLst>
              <a:ext uri="{FF2B5EF4-FFF2-40B4-BE49-F238E27FC236}">
                <a16:creationId xmlns:a16="http://schemas.microsoft.com/office/drawing/2014/main" id="{6278E3A1-69C2-A3AF-9763-B1E6982FD59E}"/>
              </a:ext>
            </a:extLst>
          </p:cNvPr>
          <p:cNvSpPr/>
          <p:nvPr/>
        </p:nvSpPr>
        <p:spPr>
          <a:xfrm>
            <a:off x="137293" y="4113449"/>
            <a:ext cx="1761143" cy="1997772"/>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24" name="Freccia destra 23">
            <a:extLst>
              <a:ext uri="{FF2B5EF4-FFF2-40B4-BE49-F238E27FC236}">
                <a16:creationId xmlns:a16="http://schemas.microsoft.com/office/drawing/2014/main" id="{A664EF27-0256-8E55-52BE-DD67D5B40AFF}"/>
              </a:ext>
            </a:extLst>
          </p:cNvPr>
          <p:cNvSpPr/>
          <p:nvPr/>
        </p:nvSpPr>
        <p:spPr>
          <a:xfrm rot="10800000">
            <a:off x="1225148" y="1019542"/>
            <a:ext cx="2666954" cy="203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25" name="Freccia destra 24">
            <a:extLst>
              <a:ext uri="{FF2B5EF4-FFF2-40B4-BE49-F238E27FC236}">
                <a16:creationId xmlns:a16="http://schemas.microsoft.com/office/drawing/2014/main" id="{00FB9F16-8910-A3E8-E773-038F4FA9D57B}"/>
              </a:ext>
            </a:extLst>
          </p:cNvPr>
          <p:cNvSpPr/>
          <p:nvPr/>
        </p:nvSpPr>
        <p:spPr>
          <a:xfrm rot="10800000">
            <a:off x="1335018" y="6127605"/>
            <a:ext cx="2666954" cy="203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Tree>
    <p:extLst>
      <p:ext uri="{BB962C8B-B14F-4D97-AF65-F5344CB8AC3E}">
        <p14:creationId xmlns:p14="http://schemas.microsoft.com/office/powerpoint/2010/main" val="402265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D2EE07-D5E3-08D8-02DC-824933A73CDC}"/>
              </a:ext>
            </a:extLst>
          </p:cNvPr>
          <p:cNvSpPr>
            <a:spLocks noGrp="1"/>
          </p:cNvSpPr>
          <p:nvPr>
            <p:ph type="title"/>
          </p:nvPr>
        </p:nvSpPr>
        <p:spPr/>
        <p:txBody>
          <a:bodyPr/>
          <a:lstStyle/>
          <a:p>
            <a:r>
              <a:rPr lang="it-ES" dirty="0"/>
              <a:t>Takeaways</a:t>
            </a:r>
          </a:p>
        </p:txBody>
      </p:sp>
      <p:sp>
        <p:nvSpPr>
          <p:cNvPr id="3" name="Segnaposto contenuto 2">
            <a:extLst>
              <a:ext uri="{FF2B5EF4-FFF2-40B4-BE49-F238E27FC236}">
                <a16:creationId xmlns:a16="http://schemas.microsoft.com/office/drawing/2014/main" id="{1B243FA6-E883-6FD9-895A-A07BD831AD83}"/>
              </a:ext>
            </a:extLst>
          </p:cNvPr>
          <p:cNvSpPr>
            <a:spLocks noGrp="1"/>
          </p:cNvSpPr>
          <p:nvPr>
            <p:ph idx="1"/>
          </p:nvPr>
        </p:nvSpPr>
        <p:spPr/>
        <p:txBody>
          <a:bodyPr/>
          <a:lstStyle/>
          <a:p>
            <a:pPr marL="285750" indent="-285750" algn="just">
              <a:buFont typeface="Arial" panose="020B0604020202020204" pitchFamily="34" charset="0"/>
              <a:buChar char="•"/>
            </a:pPr>
            <a:r>
              <a:rPr lang="it-ES" dirty="0">
                <a:solidFill>
                  <a:schemeClr val="accent6">
                    <a:lumMod val="10000"/>
                  </a:schemeClr>
                </a:solidFill>
              </a:rPr>
              <a:t>The PDS core and PSA/missions dictionaries are mandatory, instrument dictionaries are not</a:t>
            </a:r>
          </a:p>
          <a:p>
            <a:pPr marL="285750" indent="-285750" algn="just">
              <a:buFont typeface="Arial" panose="020B0604020202020204" pitchFamily="34" charset="0"/>
              <a:buChar char="•"/>
            </a:pPr>
            <a:r>
              <a:rPr lang="en-US" dirty="0">
                <a:solidFill>
                  <a:schemeClr val="accent6">
                    <a:lumMod val="10000"/>
                  </a:schemeClr>
                </a:solidFill>
              </a:rPr>
              <a:t>Before defining your own instrument dictionary, check if what you want is not already in one of the released dictionaries (PDS core, PDS disciplines, PSA)</a:t>
            </a:r>
          </a:p>
          <a:p>
            <a:pPr marL="1067076" lvl="1" indent="-285750" algn="just">
              <a:buFont typeface="Arial" panose="020B0604020202020204" pitchFamily="34" charset="0"/>
              <a:buChar char="•"/>
            </a:pPr>
            <a:r>
              <a:rPr lang="en-US" dirty="0">
                <a:solidFill>
                  <a:schemeClr val="accent6">
                    <a:lumMod val="10000"/>
                  </a:schemeClr>
                </a:solidFill>
              </a:rPr>
              <a:t>Discuss with your Archive Scientist what is needed </a:t>
            </a:r>
          </a:p>
          <a:p>
            <a:pPr marL="1067076" lvl="1" indent="-285750" algn="just">
              <a:buFont typeface="Arial" panose="020B0604020202020204" pitchFamily="34" charset="0"/>
              <a:buChar char="•"/>
            </a:pPr>
            <a:r>
              <a:rPr lang="en-US" dirty="0">
                <a:solidFill>
                  <a:schemeClr val="accent6">
                    <a:lumMod val="10000"/>
                  </a:schemeClr>
                </a:solidFill>
              </a:rPr>
              <a:t>Document it well in the </a:t>
            </a:r>
            <a:r>
              <a:rPr lang="it-ES" dirty="0">
                <a:solidFill>
                  <a:schemeClr val="accent6">
                    <a:lumMod val="10000"/>
                  </a:schemeClr>
                </a:solidFill>
              </a:rPr>
              <a:t>Data User Guide</a:t>
            </a:r>
            <a:endParaRPr lang="en-US" dirty="0">
              <a:solidFill>
                <a:schemeClr val="accent6">
                  <a:lumMod val="10000"/>
                </a:schemeClr>
              </a:solidFill>
            </a:endParaRPr>
          </a:p>
          <a:p>
            <a:pPr marL="1067076" lvl="1" indent="-285750" algn="just">
              <a:buFont typeface="Arial" panose="020B0604020202020204" pitchFamily="34" charset="0"/>
              <a:buChar char="•"/>
            </a:pPr>
            <a:r>
              <a:rPr lang="en-US" dirty="0">
                <a:solidFill>
                  <a:schemeClr val="accent6">
                    <a:lumMod val="10000"/>
                  </a:schemeClr>
                </a:solidFill>
              </a:rPr>
              <a:t>Think ahead – which metadata will improve data analysis and make your data sparkle?</a:t>
            </a:r>
          </a:p>
          <a:p>
            <a:pPr marL="285750" indent="-285750" algn="just">
              <a:buFont typeface="Arial" panose="020B0604020202020204" pitchFamily="34" charset="0"/>
              <a:buChar char="•"/>
            </a:pPr>
            <a:r>
              <a:rPr lang="en-US" dirty="0">
                <a:solidFill>
                  <a:schemeClr val="accent6">
                    <a:lumMod val="10000"/>
                  </a:schemeClr>
                </a:solidFill>
              </a:rPr>
              <a:t>Keep it simple (easy to maintain, easy to understand, easy to use)</a:t>
            </a:r>
          </a:p>
          <a:p>
            <a:pPr algn="just"/>
            <a:endParaRPr lang="it-ES" dirty="0"/>
          </a:p>
        </p:txBody>
      </p:sp>
    </p:spTree>
    <p:extLst>
      <p:ext uri="{BB962C8B-B14F-4D97-AF65-F5344CB8AC3E}">
        <p14:creationId xmlns:p14="http://schemas.microsoft.com/office/powerpoint/2010/main" val="391218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83B7A9-54B1-0836-D0EA-66B8AC409486}"/>
              </a:ext>
            </a:extLst>
          </p:cNvPr>
          <p:cNvSpPr>
            <a:spLocks noGrp="1"/>
          </p:cNvSpPr>
          <p:nvPr>
            <p:ph type="title"/>
          </p:nvPr>
        </p:nvSpPr>
        <p:spPr/>
        <p:txBody>
          <a:bodyPr/>
          <a:lstStyle/>
          <a:p>
            <a:endParaRPr lang="it-ES" dirty="0"/>
          </a:p>
        </p:txBody>
      </p:sp>
      <p:sp>
        <p:nvSpPr>
          <p:cNvPr id="3" name="Segnaposto contenuto 2">
            <a:extLst>
              <a:ext uri="{FF2B5EF4-FFF2-40B4-BE49-F238E27FC236}">
                <a16:creationId xmlns:a16="http://schemas.microsoft.com/office/drawing/2014/main" id="{5A58D133-568E-F9DB-2E5B-080AEB25A766}"/>
              </a:ext>
            </a:extLst>
          </p:cNvPr>
          <p:cNvSpPr>
            <a:spLocks noGrp="1"/>
          </p:cNvSpPr>
          <p:nvPr>
            <p:ph idx="1"/>
          </p:nvPr>
        </p:nvSpPr>
        <p:spPr/>
        <p:txBody>
          <a:bodyPr/>
          <a:lstStyle/>
          <a:p>
            <a:endParaRPr lang="it-ES" dirty="0"/>
          </a:p>
        </p:txBody>
      </p:sp>
    </p:spTree>
    <p:extLst>
      <p:ext uri="{BB962C8B-B14F-4D97-AF65-F5344CB8AC3E}">
        <p14:creationId xmlns:p14="http://schemas.microsoft.com/office/powerpoint/2010/main" val="2208973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2DE8F3-5963-314C-A5FB-F316CBD7ECC4}"/>
              </a:ext>
            </a:extLst>
          </p:cNvPr>
          <p:cNvSpPr>
            <a:spLocks noGrp="1"/>
          </p:cNvSpPr>
          <p:nvPr>
            <p:ph type="title"/>
          </p:nvPr>
        </p:nvSpPr>
        <p:spPr/>
        <p:txBody>
          <a:bodyPr/>
          <a:lstStyle/>
          <a:p>
            <a:r>
              <a:rPr lang="it-ES" dirty="0"/>
              <a:t>Instrument dictionaries – cont.</a:t>
            </a:r>
          </a:p>
        </p:txBody>
      </p:sp>
      <p:pic>
        <p:nvPicPr>
          <p:cNvPr id="10" name="Segnaposto contenuto 9">
            <a:extLst>
              <a:ext uri="{FF2B5EF4-FFF2-40B4-BE49-F238E27FC236}">
                <a16:creationId xmlns:a16="http://schemas.microsoft.com/office/drawing/2014/main" id="{55565479-C7BC-68A3-C0C0-42CEECBDC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634" y="1484754"/>
            <a:ext cx="12109704" cy="2283451"/>
          </a:xfrm>
        </p:spPr>
      </p:pic>
      <p:sp>
        <p:nvSpPr>
          <p:cNvPr id="11" name="CasellaDiTesto 10">
            <a:extLst>
              <a:ext uri="{FF2B5EF4-FFF2-40B4-BE49-F238E27FC236}">
                <a16:creationId xmlns:a16="http://schemas.microsoft.com/office/drawing/2014/main" id="{97DD19FD-59A1-2B05-4EDA-1FC662FBA01E}"/>
              </a:ext>
            </a:extLst>
          </p:cNvPr>
          <p:cNvSpPr txBox="1"/>
          <p:nvPr/>
        </p:nvSpPr>
        <p:spPr>
          <a:xfrm>
            <a:off x="216000" y="981243"/>
            <a:ext cx="9762416" cy="369332"/>
          </a:xfrm>
          <a:prstGeom prst="rect">
            <a:avLst/>
          </a:prstGeom>
          <a:noFill/>
        </p:spPr>
        <p:txBody>
          <a:bodyPr wrap="none" rtlCol="0">
            <a:spAutoFit/>
          </a:bodyPr>
          <a:lstStyle/>
          <a:p>
            <a:r>
              <a:rPr lang="it-ES" dirty="0"/>
              <a:t>Example for mission BepiColombo, instrument mpo-mag, class Instrument_Status</a:t>
            </a:r>
          </a:p>
        </p:txBody>
      </p:sp>
      <p:pic>
        <p:nvPicPr>
          <p:cNvPr id="13" name="Immagine 12">
            <a:extLst>
              <a:ext uri="{FF2B5EF4-FFF2-40B4-BE49-F238E27FC236}">
                <a16:creationId xmlns:a16="http://schemas.microsoft.com/office/drawing/2014/main" id="{40BED743-5FA4-BE35-5D7B-B79B2F7D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95015"/>
            <a:ext cx="7712202" cy="1018178"/>
          </a:xfrm>
          <a:prstGeom prst="rect">
            <a:avLst/>
          </a:prstGeom>
        </p:spPr>
      </p:pic>
      <p:sp>
        <p:nvSpPr>
          <p:cNvPr id="14" name="CasellaDiTesto 13">
            <a:extLst>
              <a:ext uri="{FF2B5EF4-FFF2-40B4-BE49-F238E27FC236}">
                <a16:creationId xmlns:a16="http://schemas.microsoft.com/office/drawing/2014/main" id="{5DEBC348-2584-B4B7-8A52-F5872A83D558}"/>
              </a:ext>
            </a:extLst>
          </p:cNvPr>
          <p:cNvSpPr txBox="1"/>
          <p:nvPr/>
        </p:nvSpPr>
        <p:spPr>
          <a:xfrm>
            <a:off x="8212483" y="1491056"/>
            <a:ext cx="3642344" cy="369332"/>
          </a:xfrm>
          <a:prstGeom prst="rect">
            <a:avLst/>
          </a:prstGeom>
          <a:noFill/>
        </p:spPr>
        <p:txBody>
          <a:bodyPr wrap="none" rtlCol="0">
            <a:spAutoFit/>
          </a:bodyPr>
          <a:lstStyle/>
          <a:p>
            <a:r>
              <a:rPr lang="it-IT" dirty="0"/>
              <a:t>H</a:t>
            </a:r>
            <a:r>
              <a:rPr lang="it-ES" dirty="0"/>
              <a:t>ow it appears in the schema</a:t>
            </a:r>
          </a:p>
        </p:txBody>
      </p:sp>
      <p:sp>
        <p:nvSpPr>
          <p:cNvPr id="15" name="CasellaDiTesto 14">
            <a:extLst>
              <a:ext uri="{FF2B5EF4-FFF2-40B4-BE49-F238E27FC236}">
                <a16:creationId xmlns:a16="http://schemas.microsoft.com/office/drawing/2014/main" id="{83E3B43F-1E89-D43F-7363-DA5DF14B1703}"/>
              </a:ext>
            </a:extLst>
          </p:cNvPr>
          <p:cNvSpPr txBox="1"/>
          <p:nvPr/>
        </p:nvSpPr>
        <p:spPr>
          <a:xfrm>
            <a:off x="8505231" y="3739896"/>
            <a:ext cx="3639138" cy="369332"/>
          </a:xfrm>
          <a:prstGeom prst="rect">
            <a:avLst/>
          </a:prstGeom>
          <a:noFill/>
        </p:spPr>
        <p:txBody>
          <a:bodyPr wrap="none" rtlCol="0">
            <a:spAutoFit/>
          </a:bodyPr>
          <a:lstStyle/>
          <a:p>
            <a:r>
              <a:rPr lang="it-ES" dirty="0"/>
              <a:t>How it appears in the product</a:t>
            </a:r>
          </a:p>
        </p:txBody>
      </p:sp>
      <p:sp>
        <p:nvSpPr>
          <p:cNvPr id="16" name="CasellaDiTesto 15">
            <a:extLst>
              <a:ext uri="{FF2B5EF4-FFF2-40B4-BE49-F238E27FC236}">
                <a16:creationId xmlns:a16="http://schemas.microsoft.com/office/drawing/2014/main" id="{CEEE8A3B-6245-E71D-933A-F5C1E684C6D9}"/>
              </a:ext>
            </a:extLst>
          </p:cNvPr>
          <p:cNvSpPr txBox="1"/>
          <p:nvPr/>
        </p:nvSpPr>
        <p:spPr>
          <a:xfrm>
            <a:off x="489098" y="4203695"/>
            <a:ext cx="10026674" cy="772827"/>
          </a:xfrm>
          <a:prstGeom prst="rect">
            <a:avLst/>
          </a:prstGeom>
          <a:noFill/>
        </p:spPr>
        <p:txBody>
          <a:bodyPr wrap="square" rtlCol="0">
            <a:spAutoFit/>
          </a:bodyPr>
          <a:lstStyle/>
          <a:p>
            <a:r>
              <a:rPr lang="it-IT" sz="1400" dirty="0">
                <a:solidFill>
                  <a:srgbClr val="F5844C"/>
                </a:solidFill>
                <a:effectLst/>
                <a:latin typeface="Helvetica" pitchFamily="2" charset="0"/>
              </a:rPr>
              <a:t> </a:t>
            </a:r>
            <a:r>
              <a:rPr lang="it-IT" sz="1400" dirty="0">
                <a:solidFill>
                  <a:srgbClr val="8B26C9"/>
                </a:solidFill>
                <a:effectLst/>
                <a:latin typeface="Helvetica" pitchFamily="2" charset="0"/>
              </a:rPr>
              <a:t>&lt;?xml-model </a:t>
            </a:r>
            <a:r>
              <a:rPr lang="it-IT" sz="1400" dirty="0" err="1">
                <a:solidFill>
                  <a:srgbClr val="8B26C9"/>
                </a:solidFill>
                <a:effectLst/>
                <a:latin typeface="Helvetica" pitchFamily="2" charset="0"/>
              </a:rPr>
              <a:t>href</a:t>
            </a:r>
            <a:r>
              <a:rPr lang="it-IT" sz="1400" dirty="0">
                <a:solidFill>
                  <a:srgbClr val="8B26C9"/>
                </a:solidFill>
                <a:effectLst/>
                <a:latin typeface="Helvetica" pitchFamily="2" charset="0"/>
              </a:rPr>
              <a:t>="https://</a:t>
            </a:r>
            <a:r>
              <a:rPr lang="it-IT" sz="1400" dirty="0" err="1">
                <a:solidFill>
                  <a:srgbClr val="8B26C9"/>
                </a:solidFill>
                <a:effectLst/>
                <a:latin typeface="Helvetica" pitchFamily="2" charset="0"/>
              </a:rPr>
              <a:t>psa.esa.int</a:t>
            </a:r>
            <a:r>
              <a:rPr lang="it-IT" sz="1400" dirty="0">
                <a:solidFill>
                  <a:srgbClr val="8B26C9"/>
                </a:solidFill>
                <a:effectLst/>
                <a:latin typeface="Helvetica" pitchFamily="2" charset="0"/>
              </a:rPr>
              <a:t>/</a:t>
            </a:r>
            <a:r>
              <a:rPr lang="it-IT" sz="1400" dirty="0" err="1">
                <a:solidFill>
                  <a:srgbClr val="8B26C9"/>
                </a:solidFill>
                <a:effectLst/>
                <a:latin typeface="Helvetica" pitchFamily="2" charset="0"/>
              </a:rPr>
              <a:t>psa</a:t>
            </a:r>
            <a:r>
              <a:rPr lang="it-IT" sz="1400" dirty="0">
                <a:solidFill>
                  <a:srgbClr val="8B26C9"/>
                </a:solidFill>
                <a:effectLst/>
                <a:latin typeface="Helvetica" pitchFamily="2" charset="0"/>
              </a:rPr>
              <a:t>/</a:t>
            </a:r>
            <a:r>
              <a:rPr lang="it-IT" sz="1400" dirty="0" err="1">
                <a:solidFill>
                  <a:srgbClr val="8B26C9"/>
                </a:solidFill>
                <a:effectLst/>
                <a:latin typeface="Helvetica" pitchFamily="2" charset="0"/>
              </a:rPr>
              <a:t>bc</a:t>
            </a:r>
            <a:r>
              <a:rPr lang="it-IT" sz="1400" dirty="0">
                <a:solidFill>
                  <a:srgbClr val="8B26C9"/>
                </a:solidFill>
                <a:effectLst/>
                <a:latin typeface="Helvetica" pitchFamily="2" charset="0"/>
              </a:rPr>
              <a:t>/</a:t>
            </a:r>
            <a:r>
              <a:rPr lang="it-IT" sz="1400" dirty="0" err="1">
                <a:solidFill>
                  <a:srgbClr val="8B26C9"/>
                </a:solidFill>
                <a:effectLst/>
                <a:latin typeface="Helvetica" pitchFamily="2" charset="0"/>
              </a:rPr>
              <a:t>mpo</a:t>
            </a:r>
            <a:r>
              <a:rPr lang="it-IT" sz="1400" dirty="0">
                <a:solidFill>
                  <a:srgbClr val="8B26C9"/>
                </a:solidFill>
                <a:effectLst/>
                <a:latin typeface="Helvetica" pitchFamily="2" charset="0"/>
              </a:rPr>
              <a:t>/</a:t>
            </a:r>
            <a:r>
              <a:rPr lang="it-IT" sz="1400" dirty="0" err="1">
                <a:solidFill>
                  <a:srgbClr val="8B26C9"/>
                </a:solidFill>
                <a:effectLst/>
                <a:latin typeface="Helvetica" pitchFamily="2" charset="0"/>
              </a:rPr>
              <a:t>mag</a:t>
            </a:r>
            <a:r>
              <a:rPr lang="it-IT" sz="1400" dirty="0">
                <a:solidFill>
                  <a:srgbClr val="8B26C9"/>
                </a:solidFill>
                <a:effectLst/>
                <a:latin typeface="Helvetica" pitchFamily="2" charset="0"/>
              </a:rPr>
              <a:t>/v1/PDS4_BC_MPO_MAG_1F00_1002.sch" </a:t>
            </a:r>
            <a:r>
              <a:rPr lang="it-IT" sz="1400" dirty="0" err="1">
                <a:solidFill>
                  <a:srgbClr val="8B26C9"/>
                </a:solidFill>
                <a:effectLst/>
                <a:latin typeface="Helvetica" pitchFamily="2" charset="0"/>
              </a:rPr>
              <a:t>schematypens</a:t>
            </a:r>
            <a:r>
              <a:rPr lang="it-IT" sz="1400" dirty="0">
                <a:solidFill>
                  <a:srgbClr val="8B26C9"/>
                </a:solidFill>
                <a:effectLst/>
                <a:latin typeface="Helvetica" pitchFamily="2" charset="0"/>
              </a:rPr>
              <a:t>="http://</a:t>
            </a:r>
            <a:r>
              <a:rPr lang="it-IT" sz="1400" dirty="0" err="1">
                <a:solidFill>
                  <a:srgbClr val="8B26C9"/>
                </a:solidFill>
                <a:effectLst/>
                <a:latin typeface="Helvetica" pitchFamily="2" charset="0"/>
              </a:rPr>
              <a:t>purl.oclc.org</a:t>
            </a:r>
            <a:r>
              <a:rPr lang="it-IT" sz="1400" dirty="0">
                <a:solidFill>
                  <a:srgbClr val="8B26C9"/>
                </a:solidFill>
                <a:effectLst/>
                <a:latin typeface="Helvetica" pitchFamily="2" charset="0"/>
              </a:rPr>
              <a:t>/</a:t>
            </a:r>
            <a:r>
              <a:rPr lang="it-IT" sz="1400" dirty="0" err="1">
                <a:solidFill>
                  <a:srgbClr val="8B26C9"/>
                </a:solidFill>
                <a:effectLst/>
                <a:latin typeface="Helvetica" pitchFamily="2" charset="0"/>
              </a:rPr>
              <a:t>dsdl</a:t>
            </a:r>
            <a:r>
              <a:rPr lang="it-IT" sz="1400" dirty="0">
                <a:solidFill>
                  <a:srgbClr val="8B26C9"/>
                </a:solidFill>
                <a:effectLst/>
                <a:latin typeface="Helvetica" pitchFamily="2" charset="0"/>
              </a:rPr>
              <a:t>/</a:t>
            </a:r>
            <a:r>
              <a:rPr lang="it-IT" sz="1400" dirty="0" err="1">
                <a:solidFill>
                  <a:srgbClr val="8B26C9"/>
                </a:solidFill>
                <a:effectLst/>
                <a:latin typeface="Helvetica" pitchFamily="2" charset="0"/>
              </a:rPr>
              <a:t>schematron</a:t>
            </a:r>
            <a:r>
              <a:rPr lang="it-IT" sz="1400" dirty="0">
                <a:solidFill>
                  <a:srgbClr val="8B26C9"/>
                </a:solidFill>
                <a:effectLst/>
                <a:latin typeface="Helvetica" pitchFamily="2" charset="0"/>
              </a:rPr>
              <a:t>"?&gt;</a:t>
            </a:r>
          </a:p>
          <a:p>
            <a:r>
              <a:rPr lang="it-IT" sz="1400" dirty="0" err="1">
                <a:solidFill>
                  <a:srgbClr val="0099CC"/>
                </a:solidFill>
                <a:effectLst/>
                <a:latin typeface="Helvetica" pitchFamily="2" charset="0"/>
              </a:rPr>
              <a:t>xmlns:bc_mpo_mag</a:t>
            </a:r>
            <a:r>
              <a:rPr lang="it-IT" sz="1400" dirty="0">
                <a:solidFill>
                  <a:srgbClr val="FF8040"/>
                </a:solidFill>
                <a:effectLst/>
                <a:latin typeface="Helvetica" pitchFamily="2" charset="0"/>
              </a:rPr>
              <a:t>=</a:t>
            </a:r>
            <a:r>
              <a:rPr lang="it-IT" sz="1400" dirty="0">
                <a:solidFill>
                  <a:srgbClr val="993300"/>
                </a:solidFill>
                <a:effectLst/>
                <a:latin typeface="Helvetica" pitchFamily="2" charset="0"/>
              </a:rPr>
              <a:t>"http://</a:t>
            </a:r>
            <a:r>
              <a:rPr lang="it-IT" sz="1400" dirty="0" err="1">
                <a:solidFill>
                  <a:srgbClr val="993300"/>
                </a:solidFill>
                <a:effectLst/>
                <a:latin typeface="Helvetica" pitchFamily="2" charset="0"/>
              </a:rPr>
              <a:t>psa.esa.int</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psa</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bc</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mpo</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mag</a:t>
            </a:r>
            <a:r>
              <a:rPr lang="it-IT" sz="1400" dirty="0">
                <a:solidFill>
                  <a:srgbClr val="993300"/>
                </a:solidFill>
                <a:effectLst/>
                <a:latin typeface="Helvetica" pitchFamily="2" charset="0"/>
              </a:rPr>
              <a:t>/v1"</a:t>
            </a:r>
            <a:br>
              <a:rPr lang="it-IT" sz="1400" dirty="0">
                <a:solidFill>
                  <a:srgbClr val="000000"/>
                </a:solidFill>
                <a:effectLst/>
                <a:latin typeface="Helvetica" pitchFamily="2" charset="0"/>
              </a:rPr>
            </a:br>
            <a:r>
              <a:rPr lang="it-IT" sz="1400" dirty="0">
                <a:solidFill>
                  <a:srgbClr val="F5844C"/>
                </a:solidFill>
                <a:effectLst/>
                <a:latin typeface="Helvetica" pitchFamily="2" charset="0"/>
              </a:rPr>
              <a:t> </a:t>
            </a:r>
            <a:r>
              <a:rPr lang="it-IT" sz="1400" dirty="0" err="1">
                <a:solidFill>
                  <a:srgbClr val="F5844C"/>
                </a:solidFill>
                <a:effectLst/>
                <a:latin typeface="Helvetica" pitchFamily="2" charset="0"/>
              </a:rPr>
              <a:t>xsi:schemaLocation</a:t>
            </a:r>
            <a:r>
              <a:rPr lang="it-IT" sz="1400" dirty="0">
                <a:solidFill>
                  <a:srgbClr val="FF8040"/>
                </a:solidFill>
                <a:effectLst/>
                <a:latin typeface="Helvetica" pitchFamily="2" charset="0"/>
              </a:rPr>
              <a:t>=</a:t>
            </a:r>
            <a:r>
              <a:rPr lang="it-IT" sz="1400" dirty="0">
                <a:solidFill>
                  <a:srgbClr val="993300"/>
                </a:solidFill>
                <a:effectLst/>
                <a:latin typeface="Helvetica" pitchFamily="2" charset="0"/>
              </a:rPr>
              <a:t>»http://</a:t>
            </a:r>
            <a:r>
              <a:rPr lang="it-IT" sz="1400" dirty="0" err="1">
                <a:solidFill>
                  <a:srgbClr val="993300"/>
                </a:solidFill>
                <a:effectLst/>
                <a:latin typeface="Helvetica" pitchFamily="2" charset="0"/>
              </a:rPr>
              <a:t>psa.esa.int</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psa</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bc</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mpo</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mag</a:t>
            </a:r>
            <a:r>
              <a:rPr lang="it-IT" sz="1400" dirty="0">
                <a:solidFill>
                  <a:srgbClr val="993300"/>
                </a:solidFill>
                <a:effectLst/>
                <a:latin typeface="Helvetica" pitchFamily="2" charset="0"/>
              </a:rPr>
              <a:t>/v1 https://</a:t>
            </a:r>
            <a:r>
              <a:rPr lang="it-IT" sz="1400" dirty="0" err="1">
                <a:solidFill>
                  <a:srgbClr val="993300"/>
                </a:solidFill>
                <a:effectLst/>
                <a:latin typeface="Helvetica" pitchFamily="2" charset="0"/>
              </a:rPr>
              <a:t>psa.esa.int</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psa</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bc</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mpo</a:t>
            </a:r>
            <a:r>
              <a:rPr lang="it-IT" sz="1400" dirty="0">
                <a:solidFill>
                  <a:srgbClr val="993300"/>
                </a:solidFill>
                <a:effectLst/>
                <a:latin typeface="Helvetica" pitchFamily="2" charset="0"/>
              </a:rPr>
              <a:t>/</a:t>
            </a:r>
            <a:r>
              <a:rPr lang="it-IT" sz="1400" dirty="0" err="1">
                <a:solidFill>
                  <a:srgbClr val="993300"/>
                </a:solidFill>
                <a:effectLst/>
                <a:latin typeface="Helvetica" pitchFamily="2" charset="0"/>
              </a:rPr>
              <a:t>mag</a:t>
            </a:r>
            <a:r>
              <a:rPr lang="it-IT" sz="1400" dirty="0">
                <a:solidFill>
                  <a:srgbClr val="993300"/>
                </a:solidFill>
                <a:effectLst/>
                <a:latin typeface="Helvetica" pitchFamily="2" charset="0"/>
              </a:rPr>
              <a:t>/v1/PDS4_BC_MPO_MAG_1F00_1002.xsd"</a:t>
            </a:r>
            <a:r>
              <a:rPr lang="it-IT" sz="1400" dirty="0">
                <a:solidFill>
                  <a:srgbClr val="000096"/>
                </a:solidFill>
                <a:effectLst/>
                <a:latin typeface="Helvetica" pitchFamily="2" charset="0"/>
              </a:rPr>
              <a:t>&gt;</a:t>
            </a:r>
            <a:endParaRPr lang="it-IT" sz="1400" dirty="0">
              <a:solidFill>
                <a:srgbClr val="993300"/>
              </a:solidFill>
              <a:effectLst/>
              <a:latin typeface="Helvetica" pitchFamily="2" charset="0"/>
            </a:endParaRPr>
          </a:p>
        </p:txBody>
      </p:sp>
    </p:spTree>
    <p:extLst>
      <p:ext uri="{BB962C8B-B14F-4D97-AF65-F5344CB8AC3E}">
        <p14:creationId xmlns:p14="http://schemas.microsoft.com/office/powerpoint/2010/main" val="301290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0C7662-458C-781B-FCE6-096954D146B8}"/>
              </a:ext>
            </a:extLst>
          </p:cNvPr>
          <p:cNvSpPr>
            <a:spLocks noGrp="1"/>
          </p:cNvSpPr>
          <p:nvPr>
            <p:ph type="title"/>
          </p:nvPr>
        </p:nvSpPr>
        <p:spPr/>
        <p:txBody>
          <a:bodyPr/>
          <a:lstStyle/>
          <a:p>
            <a:r>
              <a:rPr lang="it-ES" dirty="0"/>
              <a:t>Namespaces and namespace registry – cont.</a:t>
            </a:r>
          </a:p>
        </p:txBody>
      </p:sp>
      <p:sp>
        <p:nvSpPr>
          <p:cNvPr id="3" name="Segnaposto contenuto 2">
            <a:extLst>
              <a:ext uri="{FF2B5EF4-FFF2-40B4-BE49-F238E27FC236}">
                <a16:creationId xmlns:a16="http://schemas.microsoft.com/office/drawing/2014/main" id="{87E0F976-B58E-3896-EFEB-2549A49DF15F}"/>
              </a:ext>
            </a:extLst>
          </p:cNvPr>
          <p:cNvSpPr>
            <a:spLocks noGrp="1"/>
          </p:cNvSpPr>
          <p:nvPr>
            <p:ph idx="1"/>
          </p:nvPr>
        </p:nvSpPr>
        <p:spPr/>
        <p:txBody>
          <a:bodyPr/>
          <a:lstStyle/>
          <a:p>
            <a:pPr marL="285750" indent="-285750">
              <a:buFont typeface="Arial" panose="020B0604020202020204" pitchFamily="34" charset="0"/>
              <a:buChar char="•"/>
            </a:pPr>
            <a:r>
              <a:rPr lang="en-GB" noProof="0" dirty="0">
                <a:effectLst/>
                <a:latin typeface="Arial" panose="020B0604020202020204" pitchFamily="34" charset="0"/>
              </a:rPr>
              <a:t>All namespaces should be in principle registered with the PDS Engineering Node (</a:t>
            </a:r>
            <a:r>
              <a:rPr lang="en-GB" noProof="0" dirty="0">
                <a:effectLst/>
                <a:latin typeface="Arial" panose="020B0604020202020204" pitchFamily="34" charset="0"/>
                <a:hlinkClick r:id="rId2"/>
              </a:rPr>
              <a:t>https://raw.githubusercontent.com/NASA-PDS/pds4-information-model/main/docs/namespace-registry/pds-namespace-registry.pdf</a:t>
            </a:r>
            <a:r>
              <a:rPr lang="en-GB" noProof="0" dirty="0">
                <a:effectLst/>
                <a:latin typeface="Arial" panose="020B0604020202020204" pitchFamily="34" charset="0"/>
              </a:rPr>
              <a:t>)</a:t>
            </a:r>
            <a:endParaRPr lang="en-GB" noProof="0" dirty="0"/>
          </a:p>
          <a:p>
            <a:pPr marL="1067076" lvl="1" indent="-285750">
              <a:buFont typeface="Arial" panose="020B0604020202020204" pitchFamily="34" charset="0"/>
              <a:buChar char="•"/>
            </a:pPr>
            <a:r>
              <a:rPr lang="en-GB" dirty="0"/>
              <a:t>But de facto, </a:t>
            </a:r>
            <a:r>
              <a:rPr lang="en-GB" noProof="0" dirty="0">
                <a:effectLst/>
                <a:latin typeface="Arial" panose="020B0604020202020204" pitchFamily="34" charset="0"/>
              </a:rPr>
              <a:t>only agency level namespaces are registered outside of NASA so far</a:t>
            </a:r>
          </a:p>
          <a:p>
            <a:pPr marL="1067076" lvl="1" indent="-285750">
              <a:buFont typeface="Arial" panose="020B0604020202020204" pitchFamily="34" charset="0"/>
              <a:buChar char="•"/>
            </a:pPr>
            <a:endParaRPr lang="en-GB" noProof="0" dirty="0">
              <a:effectLst/>
              <a:latin typeface="Arial" panose="020B0604020202020204" pitchFamily="34" charset="0"/>
            </a:endParaRPr>
          </a:p>
        </p:txBody>
      </p:sp>
      <p:pic>
        <p:nvPicPr>
          <p:cNvPr id="11" name="Immagine 10" descr="Immagine che contiene testo, ricevuta&#10;&#10;Descrizione generata automaticamente">
            <a:extLst>
              <a:ext uri="{FF2B5EF4-FFF2-40B4-BE49-F238E27FC236}">
                <a16:creationId xmlns:a16="http://schemas.microsoft.com/office/drawing/2014/main" id="{0FA71CA0-BDC9-F352-CF22-49412C667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00" y="2367389"/>
            <a:ext cx="11887200" cy="3718651"/>
          </a:xfrm>
          <a:prstGeom prst="rect">
            <a:avLst/>
          </a:prstGeom>
        </p:spPr>
      </p:pic>
    </p:spTree>
    <p:extLst>
      <p:ext uri="{BB962C8B-B14F-4D97-AF65-F5344CB8AC3E}">
        <p14:creationId xmlns:p14="http://schemas.microsoft.com/office/powerpoint/2010/main" val="134926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B7B8-8261-FEB8-794F-B88F9A70EC37}"/>
              </a:ext>
            </a:extLst>
          </p:cNvPr>
          <p:cNvSpPr>
            <a:spLocks noGrp="1"/>
          </p:cNvSpPr>
          <p:nvPr>
            <p:ph type="title"/>
          </p:nvPr>
        </p:nvSpPr>
        <p:spPr/>
        <p:txBody>
          <a:bodyPr/>
          <a:lstStyle/>
          <a:p>
            <a:r>
              <a:rPr lang="en-US" dirty="0"/>
              <a:t>The need for additional dictionaries</a:t>
            </a:r>
            <a:endParaRPr lang="en-ES"/>
          </a:p>
        </p:txBody>
      </p:sp>
      <p:sp>
        <p:nvSpPr>
          <p:cNvPr id="3" name="Content Placeholder 2">
            <a:extLst>
              <a:ext uri="{FF2B5EF4-FFF2-40B4-BE49-F238E27FC236}">
                <a16:creationId xmlns:a16="http://schemas.microsoft.com/office/drawing/2014/main" id="{6F2E6E0F-4C90-7471-E210-0904A7D21A84}"/>
              </a:ext>
            </a:extLst>
          </p:cNvPr>
          <p:cNvSpPr>
            <a:spLocks noGrp="1"/>
          </p:cNvSpPr>
          <p:nvPr>
            <p:ph idx="1"/>
          </p:nvPr>
        </p:nvSpPr>
        <p:spPr>
          <a:xfrm>
            <a:off x="219600" y="1007917"/>
            <a:ext cx="11764800" cy="5202275"/>
          </a:xfrm>
        </p:spPr>
        <p:txBody>
          <a:bodyPr/>
          <a:lstStyle/>
          <a:p>
            <a:pPr marL="285750" indent="-285750">
              <a:buFont typeface="Arial" panose="020B0604020202020204" pitchFamily="34" charset="0"/>
              <a:buChar char="•"/>
            </a:pPr>
            <a:r>
              <a:rPr lang="en-US" dirty="0">
                <a:solidFill>
                  <a:schemeClr val="accent6">
                    <a:lumMod val="10000"/>
                  </a:schemeClr>
                </a:solidFill>
              </a:rPr>
              <a:t>NASA PDS nodes have a staggering 21 discipline dictionaries to choose metadata from</a:t>
            </a:r>
          </a:p>
          <a:p>
            <a:r>
              <a:rPr lang="en-US" dirty="0">
                <a:solidFill>
                  <a:schemeClr val="accent6">
                    <a:lumMod val="10000"/>
                  </a:schemeClr>
                </a:solidFill>
              </a:rPr>
              <a:t> </a:t>
            </a:r>
          </a:p>
          <a:p>
            <a:endParaRPr lang="en-US" dirty="0">
              <a:solidFill>
                <a:schemeClr val="accent6">
                  <a:lumMod val="10000"/>
                </a:schemeClr>
              </a:solidFill>
            </a:endParaRPr>
          </a:p>
          <a:p>
            <a:endParaRPr lang="en-US" dirty="0">
              <a:solidFill>
                <a:schemeClr val="accent6">
                  <a:lumMod val="10000"/>
                </a:schemeClr>
              </a:solidFill>
            </a:endParaRPr>
          </a:p>
          <a:p>
            <a:endParaRPr lang="en-US" dirty="0">
              <a:solidFill>
                <a:schemeClr val="accent6">
                  <a:lumMod val="10000"/>
                </a:schemeClr>
              </a:solidFill>
            </a:endParaRPr>
          </a:p>
          <a:p>
            <a:endParaRPr lang="en-US" dirty="0">
              <a:solidFill>
                <a:schemeClr val="accent6">
                  <a:lumMod val="10000"/>
                </a:schemeClr>
              </a:solidFill>
            </a:endParaRPr>
          </a:p>
          <a:p>
            <a:endParaRPr lang="en-US" dirty="0">
              <a:solidFill>
                <a:schemeClr val="accent6">
                  <a:lumMod val="10000"/>
                </a:schemeClr>
              </a:solidFill>
            </a:endParaRPr>
          </a:p>
          <a:p>
            <a:endParaRPr lang="en-US" dirty="0">
              <a:solidFill>
                <a:schemeClr val="accent6">
                  <a:lumMod val="10000"/>
                </a:schemeClr>
              </a:solidFill>
            </a:endParaRPr>
          </a:p>
          <a:p>
            <a:pPr marL="285750" indent="-285750">
              <a:buFont typeface="Arial" panose="020B0604020202020204" pitchFamily="34" charset="0"/>
              <a:buChar char="•"/>
            </a:pPr>
            <a:r>
              <a:rPr lang="en-US" dirty="0">
                <a:solidFill>
                  <a:schemeClr val="accent6">
                    <a:lumMod val="10000"/>
                  </a:schemeClr>
                </a:solidFill>
              </a:rPr>
              <a:t>Even so, each mission and instrument is different and defining ad hoc metadata can be useful</a:t>
            </a:r>
          </a:p>
          <a:p>
            <a:pPr marL="285750" indent="-285750">
              <a:buFont typeface="Arial" panose="020B0604020202020204" pitchFamily="34" charset="0"/>
              <a:buChar char="•"/>
            </a:pPr>
            <a:r>
              <a:rPr lang="en-US" dirty="0">
                <a:solidFill>
                  <a:schemeClr val="accent6">
                    <a:lumMod val="10000"/>
                  </a:schemeClr>
                </a:solidFill>
              </a:rPr>
              <a:t>Mission dictionaries for ESA missions are generated and maintained at ESAC</a:t>
            </a:r>
          </a:p>
          <a:p>
            <a:pPr marL="1067076" lvl="1" indent="-285750">
              <a:buFont typeface="Arial" panose="020B0604020202020204" pitchFamily="34" charset="0"/>
              <a:buChar char="•"/>
            </a:pPr>
            <a:r>
              <a:rPr lang="en-US" dirty="0">
                <a:solidFill>
                  <a:schemeClr val="accent6">
                    <a:lumMod val="10000"/>
                  </a:schemeClr>
                </a:solidFill>
              </a:rPr>
              <a:t>PSA has its own dictionary and is considered a mission dictionary by NASA PDS as PSA is not a PDS node</a:t>
            </a:r>
          </a:p>
          <a:p>
            <a:pPr marL="285750" indent="-285750">
              <a:buFont typeface="Arial" panose="020B0604020202020204" pitchFamily="34" charset="0"/>
              <a:buChar char="•"/>
            </a:pPr>
            <a:r>
              <a:rPr lang="en-US" dirty="0">
                <a:solidFill>
                  <a:schemeClr val="accent6">
                    <a:lumMod val="10000"/>
                  </a:schemeClr>
                </a:solidFill>
              </a:rPr>
              <a:t>Instrument dictionaries can be generated by the Archive Scientist or the P.I. team in agreement with the AS</a:t>
            </a:r>
          </a:p>
          <a:p>
            <a:pPr marL="285750" indent="-285750">
              <a:buFont typeface="Arial" panose="020B0604020202020204" pitchFamily="34" charset="0"/>
              <a:buChar char="•"/>
            </a:pPr>
            <a:r>
              <a:rPr lang="en-US" dirty="0">
                <a:solidFill>
                  <a:schemeClr val="accent6">
                    <a:lumMod val="10000"/>
                  </a:schemeClr>
                </a:solidFill>
              </a:rPr>
              <a:t>They live in the PSA and can be retrieved from </a:t>
            </a:r>
            <a:r>
              <a:rPr lang="en-US" dirty="0">
                <a:solidFill>
                  <a:schemeClr val="accent6">
                    <a:lumMod val="10000"/>
                  </a:schemeClr>
                </a:solidFill>
                <a:hlinkClick r:id="rId2"/>
              </a:rPr>
              <a:t>https://psaftp.esac.esa.int/</a:t>
            </a:r>
            <a:endParaRPr lang="en-US" dirty="0">
              <a:solidFill>
                <a:schemeClr val="accent6">
                  <a:lumMod val="10000"/>
                </a:schemeClr>
              </a:solidFill>
            </a:endParaRPr>
          </a:p>
          <a:p>
            <a:endParaRPr lang="en-US" dirty="0">
              <a:solidFill>
                <a:schemeClr val="accent6">
                  <a:lumMod val="10000"/>
                </a:schemeClr>
              </a:solidFill>
            </a:endParaRPr>
          </a:p>
        </p:txBody>
      </p:sp>
      <p:pic>
        <p:nvPicPr>
          <p:cNvPr id="5" name="Immagine 4" descr="Immagine che contiene testo, schermata, Carattere, linea&#10;&#10;Descrizione generata automaticamente">
            <a:extLst>
              <a:ext uri="{FF2B5EF4-FFF2-40B4-BE49-F238E27FC236}">
                <a16:creationId xmlns:a16="http://schemas.microsoft.com/office/drawing/2014/main" id="{71E9C405-50AE-21B7-6E57-A77DB89E2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174" y="1424763"/>
            <a:ext cx="7300007" cy="2685121"/>
          </a:xfrm>
          <a:prstGeom prst="rect">
            <a:avLst/>
          </a:prstGeom>
        </p:spPr>
      </p:pic>
    </p:spTree>
    <p:extLst>
      <p:ext uri="{BB962C8B-B14F-4D97-AF65-F5344CB8AC3E}">
        <p14:creationId xmlns:p14="http://schemas.microsoft.com/office/powerpoint/2010/main" val="264314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615FFC-9242-C2E8-F8E0-911FC1A1ECDE}"/>
              </a:ext>
            </a:extLst>
          </p:cNvPr>
          <p:cNvSpPr>
            <a:spLocks noGrp="1"/>
          </p:cNvSpPr>
          <p:nvPr>
            <p:ph type="title"/>
          </p:nvPr>
        </p:nvSpPr>
        <p:spPr/>
        <p:txBody>
          <a:bodyPr/>
          <a:lstStyle/>
          <a:p>
            <a:r>
              <a:rPr lang="it-ES" dirty="0"/>
              <a:t>Namespaces and namespace registry – cont.</a:t>
            </a:r>
          </a:p>
        </p:txBody>
      </p:sp>
      <p:sp>
        <p:nvSpPr>
          <p:cNvPr id="3" name="Segnaposto contenuto 2">
            <a:extLst>
              <a:ext uri="{FF2B5EF4-FFF2-40B4-BE49-F238E27FC236}">
                <a16:creationId xmlns:a16="http://schemas.microsoft.com/office/drawing/2014/main" id="{60CEE8B1-1800-3060-EF62-DC7CEB53DA1C}"/>
              </a:ext>
            </a:extLst>
          </p:cNvPr>
          <p:cNvSpPr>
            <a:spLocks noGrp="1"/>
          </p:cNvSpPr>
          <p:nvPr>
            <p:ph idx="1"/>
          </p:nvPr>
        </p:nvSpPr>
        <p:spPr/>
        <p:txBody>
          <a:bodyPr/>
          <a:lstStyle/>
          <a:p>
            <a:pPr marL="285750" indent="-285750">
              <a:buFont typeface="Arial" panose="020B0604020202020204" pitchFamily="34" charset="0"/>
              <a:buChar char="•"/>
            </a:pPr>
            <a:r>
              <a:rPr lang="it-ES" dirty="0"/>
              <a:t>The PSA has namespaces defined and part of the PSA namespace registry for all current PDS4 missions (ExoMars, BepiColombo, Juice)</a:t>
            </a:r>
          </a:p>
          <a:p>
            <a:pPr marL="1067076" lvl="1" indent="-285750">
              <a:buFont typeface="Arial" panose="020B0604020202020204" pitchFamily="34" charset="0"/>
              <a:buChar char="•"/>
            </a:pPr>
            <a:r>
              <a:rPr lang="it-IT" dirty="0">
                <a:hlinkClick r:id="rId2"/>
              </a:rPr>
              <a:t>https://s2e2.cosmos.esa.int/confluence/display/PSAPUB1/PSA+namespace+registry</a:t>
            </a:r>
            <a:endParaRPr lang="it-ES" dirty="0"/>
          </a:p>
          <a:p>
            <a:endParaRPr lang="it-ES" dirty="0"/>
          </a:p>
        </p:txBody>
      </p:sp>
      <p:pic>
        <p:nvPicPr>
          <p:cNvPr id="5" name="Immagine 4" descr="Immagine che contiene testo, ricevuta, schermata&#10;&#10;Descrizione generata automaticamente">
            <a:extLst>
              <a:ext uri="{FF2B5EF4-FFF2-40B4-BE49-F238E27FC236}">
                <a16:creationId xmlns:a16="http://schemas.microsoft.com/office/drawing/2014/main" id="{F58C4C63-96B8-6E21-8F30-9AAB86F07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38" y="2185882"/>
            <a:ext cx="11764800" cy="4024311"/>
          </a:xfrm>
          <a:prstGeom prst="rect">
            <a:avLst/>
          </a:prstGeom>
        </p:spPr>
      </p:pic>
    </p:spTree>
    <p:extLst>
      <p:ext uri="{BB962C8B-B14F-4D97-AF65-F5344CB8AC3E}">
        <p14:creationId xmlns:p14="http://schemas.microsoft.com/office/powerpoint/2010/main" val="2207919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B71922-7EFC-7DC5-51DA-354CF16A2028}"/>
              </a:ext>
            </a:extLst>
          </p:cNvPr>
          <p:cNvSpPr>
            <a:spLocks noGrp="1"/>
          </p:cNvSpPr>
          <p:nvPr>
            <p:ph type="title"/>
          </p:nvPr>
        </p:nvSpPr>
        <p:spPr/>
        <p:txBody>
          <a:bodyPr/>
          <a:lstStyle/>
          <a:p>
            <a:r>
              <a:rPr lang="it-ES" dirty="0"/>
              <a:t>Namespaces and namespace registry – cont.</a:t>
            </a:r>
          </a:p>
        </p:txBody>
      </p:sp>
      <p:sp>
        <p:nvSpPr>
          <p:cNvPr id="3" name="Segnaposto contenuto 2">
            <a:extLst>
              <a:ext uri="{FF2B5EF4-FFF2-40B4-BE49-F238E27FC236}">
                <a16:creationId xmlns:a16="http://schemas.microsoft.com/office/drawing/2014/main" id="{68696BA1-3B19-7B03-F9B3-463136C3CAEC}"/>
              </a:ext>
            </a:extLst>
          </p:cNvPr>
          <p:cNvSpPr>
            <a:spLocks noGrp="1"/>
          </p:cNvSpPr>
          <p:nvPr>
            <p:ph idx="1"/>
          </p:nvPr>
        </p:nvSpPr>
        <p:spPr/>
        <p:txBody>
          <a:bodyPr/>
          <a:lstStyle/>
          <a:p>
            <a:pPr marL="285750" indent="-285750">
              <a:buFont typeface="Arial" panose="020B0604020202020204" pitchFamily="34" charset="0"/>
              <a:buChar char="•"/>
            </a:pPr>
            <a:r>
              <a:rPr lang="it-ES" dirty="0"/>
              <a:t>The advantage of having namespace is that any data dictionary referenced by a namespace can be used in a product and validated against that dictionary</a:t>
            </a:r>
          </a:p>
          <a:p>
            <a:pPr marL="285750" indent="-285750">
              <a:buFont typeface="Arial" panose="020B0604020202020204" pitchFamily="34" charset="0"/>
              <a:buChar char="•"/>
            </a:pPr>
            <a:r>
              <a:rPr lang="it-ES" dirty="0"/>
              <a:t>Note the difference between namespace and physical location of the dictionary in the header of the label files: </a:t>
            </a:r>
          </a:p>
          <a:p>
            <a:pPr marL="285750" indent="-285750">
              <a:buFont typeface="Arial" panose="020B0604020202020204" pitchFamily="34" charset="0"/>
              <a:buChar char="•"/>
            </a:pPr>
            <a:endParaRPr lang="it-ES" dirty="0"/>
          </a:p>
          <a:p>
            <a:pPr lvl="1" algn="just"/>
            <a:r>
              <a:rPr lang="it-IT" dirty="0" err="1">
                <a:solidFill>
                  <a:srgbClr val="F5844C"/>
                </a:solidFill>
                <a:effectLst/>
                <a:latin typeface="Helvetica" pitchFamily="2" charset="0"/>
              </a:rPr>
              <a:t>namespace</a:t>
            </a:r>
            <a:r>
              <a:rPr lang="it-IT" dirty="0">
                <a:solidFill>
                  <a:srgbClr val="FF8040"/>
                </a:solidFill>
                <a:effectLst/>
                <a:latin typeface="Helvetica" pitchFamily="2" charset="0"/>
              </a:rPr>
              <a:t>=</a:t>
            </a:r>
            <a:r>
              <a:rPr lang="it-IT" dirty="0">
                <a:solidFill>
                  <a:srgbClr val="993300"/>
                </a:solidFill>
                <a:effectLst/>
                <a:latin typeface="Helvetica" pitchFamily="2" charset="0"/>
                <a:hlinkClick r:id="rId2"/>
              </a:rPr>
              <a:t>http://pds.nasa.gov/pds4/pds/v1</a:t>
            </a:r>
            <a:endParaRPr lang="it-IT" dirty="0">
              <a:solidFill>
                <a:srgbClr val="F5844C"/>
              </a:solidFill>
              <a:latin typeface="Helvetica" pitchFamily="2" charset="0"/>
            </a:endParaRPr>
          </a:p>
          <a:p>
            <a:pPr lvl="1" algn="just"/>
            <a:r>
              <a:rPr lang="it-IT" dirty="0" err="1">
                <a:solidFill>
                  <a:srgbClr val="F5844C"/>
                </a:solidFill>
                <a:effectLst/>
                <a:latin typeface="Helvetica" pitchFamily="2" charset="0"/>
              </a:rPr>
              <a:t>schemaLocation</a:t>
            </a:r>
            <a:r>
              <a:rPr lang="it-IT" dirty="0">
                <a:solidFill>
                  <a:srgbClr val="FF8040"/>
                </a:solidFill>
                <a:effectLst/>
                <a:latin typeface="Helvetica" pitchFamily="2" charset="0"/>
              </a:rPr>
              <a:t>=</a:t>
            </a:r>
            <a:r>
              <a:rPr lang="it-IT" dirty="0">
                <a:solidFill>
                  <a:srgbClr val="993300"/>
                </a:solidFill>
                <a:effectLst/>
                <a:latin typeface="Helvetica" pitchFamily="2" charset="0"/>
              </a:rPr>
              <a:t>"https://</a:t>
            </a:r>
            <a:r>
              <a:rPr lang="it-IT" dirty="0" err="1">
                <a:solidFill>
                  <a:srgbClr val="993300"/>
                </a:solidFill>
                <a:effectLst/>
                <a:latin typeface="Helvetica" pitchFamily="2" charset="0"/>
              </a:rPr>
              <a:t>pds.nasa.gov</a:t>
            </a:r>
            <a:r>
              <a:rPr lang="it-IT" dirty="0">
                <a:solidFill>
                  <a:srgbClr val="993300"/>
                </a:solidFill>
                <a:effectLst/>
                <a:latin typeface="Helvetica" pitchFamily="2" charset="0"/>
              </a:rPr>
              <a:t>/pds4/pds/v1/PDS4_PDS_1F00.xsd"</a:t>
            </a:r>
          </a:p>
          <a:p>
            <a:pPr marL="285750" indent="-285750">
              <a:buFont typeface="Arial" panose="020B0604020202020204" pitchFamily="34" charset="0"/>
              <a:buChar char="•"/>
            </a:pPr>
            <a:endParaRPr lang="it-ES" dirty="0"/>
          </a:p>
          <a:p>
            <a:pPr marL="1067076" lvl="1" indent="-285750">
              <a:buFont typeface="Arial" panose="020B0604020202020204" pitchFamily="34" charset="0"/>
              <a:buChar char="•"/>
            </a:pPr>
            <a:endParaRPr lang="it-ES" dirty="0"/>
          </a:p>
        </p:txBody>
      </p:sp>
    </p:spTree>
    <p:extLst>
      <p:ext uri="{BB962C8B-B14F-4D97-AF65-F5344CB8AC3E}">
        <p14:creationId xmlns:p14="http://schemas.microsoft.com/office/powerpoint/2010/main" val="1926974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7E60ED-CAEE-2E2C-F7C9-CD26B8570513}"/>
              </a:ext>
            </a:extLst>
          </p:cNvPr>
          <p:cNvSpPr>
            <a:spLocks noGrp="1"/>
          </p:cNvSpPr>
          <p:nvPr>
            <p:ph type="title"/>
          </p:nvPr>
        </p:nvSpPr>
        <p:spPr/>
        <p:txBody>
          <a:bodyPr/>
          <a:lstStyle/>
          <a:p>
            <a:r>
              <a:rPr lang="it-IT" dirty="0" err="1"/>
              <a:t>Namespaces</a:t>
            </a:r>
            <a:r>
              <a:rPr lang="it-IT" dirty="0"/>
              <a:t> and </a:t>
            </a:r>
            <a:r>
              <a:rPr lang="it-IT" dirty="0" err="1"/>
              <a:t>namespace</a:t>
            </a:r>
            <a:r>
              <a:rPr lang="it-IT" dirty="0"/>
              <a:t> </a:t>
            </a:r>
            <a:r>
              <a:rPr lang="it-IT" dirty="0" err="1"/>
              <a:t>registration</a:t>
            </a:r>
            <a:endParaRPr lang="it-ES" dirty="0"/>
          </a:p>
        </p:txBody>
      </p:sp>
      <p:sp>
        <p:nvSpPr>
          <p:cNvPr id="3" name="Segnaposto contenuto 2">
            <a:extLst>
              <a:ext uri="{FF2B5EF4-FFF2-40B4-BE49-F238E27FC236}">
                <a16:creationId xmlns:a16="http://schemas.microsoft.com/office/drawing/2014/main" id="{A895BF81-8CB3-A5DC-B4EB-9EEF341C2D45}"/>
              </a:ext>
            </a:extLst>
          </p:cNvPr>
          <p:cNvSpPr>
            <a:spLocks noGrp="1"/>
          </p:cNvSpPr>
          <p:nvPr>
            <p:ph idx="1"/>
          </p:nvPr>
        </p:nvSpPr>
        <p:spPr/>
        <p:txBody>
          <a:bodyPr/>
          <a:lstStyle/>
          <a:p>
            <a:pPr marL="285750" indent="-285750" algn="just">
              <a:buFont typeface="Arial" panose="020B0604020202020204" pitchFamily="34" charset="0"/>
              <a:buChar char="•"/>
            </a:pPr>
            <a:r>
              <a:rPr lang="en-GB" noProof="0" dirty="0">
                <a:effectLst/>
                <a:latin typeface="Arial" panose="020B0604020202020204" pitchFamily="34" charset="0"/>
              </a:rPr>
              <a:t>«Namespaces are a way to provide context for an XML element definition. Two elements with the same name but different namespaces are considered two completely different entities. For example, in the phrases "car title" and "movie title", the word title has two very different</a:t>
            </a:r>
            <a:r>
              <a:rPr lang="en-GB" noProof="0" dirty="0"/>
              <a:t> </a:t>
            </a:r>
            <a:r>
              <a:rPr lang="en-GB" noProof="0" dirty="0">
                <a:effectLst/>
                <a:latin typeface="Arial" panose="020B0604020202020204" pitchFamily="34" charset="0"/>
              </a:rPr>
              <a:t>meanings»</a:t>
            </a:r>
          </a:p>
          <a:p>
            <a:pPr marL="285750" indent="-285750" algn="just">
              <a:buFont typeface="Arial" panose="020B0604020202020204" pitchFamily="34" charset="0"/>
              <a:buChar char="•"/>
            </a:pPr>
            <a:r>
              <a:rPr lang="en-GB" noProof="0" dirty="0">
                <a:effectLst/>
                <a:latin typeface="Arial" panose="020B0604020202020204" pitchFamily="34" charset="0"/>
              </a:rPr>
              <a:t>«The XML Namespace standard defines an XML attribute, </a:t>
            </a:r>
            <a:r>
              <a:rPr lang="en-GB" noProof="0" dirty="0" err="1">
                <a:solidFill>
                  <a:srgbClr val="FF0000"/>
                </a:solidFill>
                <a:effectLst/>
                <a:latin typeface="Arial" panose="020B0604020202020204" pitchFamily="34" charset="0"/>
              </a:rPr>
              <a:t>xmlns</a:t>
            </a:r>
            <a:r>
              <a:rPr lang="en-GB" noProof="0" dirty="0">
                <a:effectLst/>
                <a:latin typeface="Arial" panose="020B0604020202020204" pitchFamily="34" charset="0"/>
              </a:rPr>
              <a:t>, that is used to identify a namespace</a:t>
            </a:r>
            <a:r>
              <a:rPr lang="en-GB" noProof="0" dirty="0"/>
              <a:t> </a:t>
            </a:r>
            <a:r>
              <a:rPr lang="en-GB" noProof="0" dirty="0">
                <a:effectLst/>
                <a:latin typeface="Arial" panose="020B0604020202020204" pitchFamily="34" charset="0"/>
              </a:rPr>
              <a:t>and assign it an abbreviated prefix for easy reference throughout the document. Note that these namespace identifiers are formatted as URLs. The standard does not require that</a:t>
            </a:r>
            <a:r>
              <a:rPr lang="en-GB" noProof="0" dirty="0"/>
              <a:t> </a:t>
            </a:r>
            <a:r>
              <a:rPr lang="en-GB" noProof="0" dirty="0">
                <a:effectLst/>
                <a:latin typeface="Arial" panose="020B0604020202020204" pitchFamily="34" charset="0"/>
              </a:rPr>
              <a:t>these URLs be resolvable» </a:t>
            </a:r>
            <a:r>
              <a:rPr lang="en-GB" noProof="0" dirty="0"/>
              <a:t>(</a:t>
            </a:r>
            <a:r>
              <a:rPr lang="en-GB" noProof="0" dirty="0">
                <a:hlinkClick r:id="rId2"/>
              </a:rPr>
              <a:t>https://pds.nasa.gov/datastandards/training/documents/Namespaces%20in%20PDS4.pdf</a:t>
            </a:r>
            <a:r>
              <a:rPr lang="en-GB" noProof="0" dirty="0"/>
              <a:t>)</a:t>
            </a:r>
          </a:p>
          <a:p>
            <a:pPr marL="285750" indent="-285750" algn="just">
              <a:buFont typeface="Arial" panose="020B0604020202020204" pitchFamily="34" charset="0"/>
              <a:buChar char="•"/>
            </a:pPr>
            <a:r>
              <a:rPr lang="en-GB" noProof="0" dirty="0">
                <a:effectLst/>
                <a:latin typeface="Arial" panose="020B0604020202020204" pitchFamily="34" charset="0"/>
              </a:rPr>
              <a:t>Each namespace is associated with a dictionary and </a:t>
            </a:r>
            <a:r>
              <a:rPr lang="en-GB" noProof="0" dirty="0" err="1">
                <a:effectLst/>
                <a:latin typeface="Arial" panose="020B0604020202020204" pitchFamily="34" charset="0"/>
              </a:rPr>
              <a:t>schematron</a:t>
            </a:r>
            <a:r>
              <a:rPr lang="en-GB" noProof="0" dirty="0">
                <a:effectLst/>
                <a:latin typeface="Arial" panose="020B0604020202020204" pitchFamily="34" charset="0"/>
              </a:rPr>
              <a:t> so there are several namespaces (PDS core and </a:t>
            </a:r>
            <a:r>
              <a:rPr lang="en-GB" noProof="0" dirty="0"/>
              <a:t>discipline</a:t>
            </a:r>
            <a:r>
              <a:rPr lang="en-GB" noProof="0" dirty="0">
                <a:effectLst/>
                <a:latin typeface="Arial" panose="020B0604020202020204" pitchFamily="34" charset="0"/>
              </a:rPr>
              <a:t>, PSA, missions, instruments) </a:t>
            </a:r>
            <a:r>
              <a:rPr lang="en-GB" noProof="0" dirty="0" err="1">
                <a:effectLst/>
                <a:latin typeface="Arial" panose="020B0604020202020204" pitchFamily="34" charset="0"/>
              </a:rPr>
              <a:t>e.g</a:t>
            </a:r>
            <a:endParaRPr lang="en-GB" noProof="0" dirty="0">
              <a:effectLst/>
              <a:latin typeface="Arial" panose="020B0604020202020204" pitchFamily="34" charset="0"/>
            </a:endParaRPr>
          </a:p>
          <a:p>
            <a:pPr marL="1067076" lvl="1" indent="-285750">
              <a:buFont typeface="Arial" panose="020B0604020202020204" pitchFamily="34" charset="0"/>
              <a:buChar char="•"/>
            </a:pPr>
            <a:r>
              <a:rPr lang="en-GB" noProof="0" dirty="0">
                <a:effectLst/>
                <a:latin typeface="Arial" panose="020B0604020202020204" pitchFamily="34" charset="0"/>
              </a:rPr>
              <a:t>For PDS core dictionary it is (</a:t>
            </a:r>
            <a:r>
              <a:rPr lang="en-GB" noProof="0" dirty="0" err="1">
                <a:solidFill>
                  <a:srgbClr val="0099CC"/>
                </a:solidFill>
                <a:effectLst/>
                <a:latin typeface="Helvetica" pitchFamily="2" charset="0"/>
              </a:rPr>
              <a:t>xmlns:pds</a:t>
            </a:r>
            <a:r>
              <a:rPr lang="en-GB" noProof="0" dirty="0">
                <a:solidFill>
                  <a:srgbClr val="FF8040"/>
                </a:solidFill>
                <a:effectLst/>
                <a:latin typeface="Helvetica" pitchFamily="2" charset="0"/>
              </a:rPr>
              <a:t>=)</a:t>
            </a:r>
            <a:r>
              <a:rPr lang="en-GB" noProof="0" dirty="0">
                <a:solidFill>
                  <a:srgbClr val="993300"/>
                </a:solidFill>
                <a:effectLst/>
                <a:latin typeface="Helvetica" pitchFamily="2" charset="0"/>
              </a:rPr>
              <a:t>"http://</a:t>
            </a:r>
            <a:r>
              <a:rPr lang="en-GB" noProof="0" dirty="0" err="1">
                <a:solidFill>
                  <a:srgbClr val="993300"/>
                </a:solidFill>
                <a:effectLst/>
                <a:latin typeface="Helvetica" pitchFamily="2" charset="0"/>
              </a:rPr>
              <a:t>pds.nasa.gov</a:t>
            </a:r>
            <a:r>
              <a:rPr lang="en-GB" noProof="0" dirty="0">
                <a:solidFill>
                  <a:srgbClr val="993300"/>
                </a:solidFill>
                <a:effectLst/>
                <a:latin typeface="Helvetica" pitchFamily="2" charset="0"/>
              </a:rPr>
              <a:t>/pds4/</a:t>
            </a:r>
            <a:r>
              <a:rPr lang="en-GB" noProof="0" dirty="0" err="1">
                <a:solidFill>
                  <a:srgbClr val="993300"/>
                </a:solidFill>
                <a:effectLst/>
                <a:latin typeface="Helvetica" pitchFamily="2" charset="0"/>
              </a:rPr>
              <a:t>pds</a:t>
            </a:r>
            <a:r>
              <a:rPr lang="en-GB" noProof="0" dirty="0">
                <a:solidFill>
                  <a:srgbClr val="993300"/>
                </a:solidFill>
                <a:effectLst/>
                <a:latin typeface="Helvetica" pitchFamily="2" charset="0"/>
              </a:rPr>
              <a:t>/v1"</a:t>
            </a:r>
            <a:endParaRPr lang="en-GB" noProof="0" dirty="0">
              <a:effectLst/>
              <a:latin typeface="Arial" panose="020B0604020202020204" pitchFamily="34" charset="0"/>
            </a:endParaRPr>
          </a:p>
          <a:p>
            <a:pPr marL="1067076" lvl="1" indent="-285750">
              <a:buFont typeface="Arial" panose="020B0604020202020204" pitchFamily="34" charset="0"/>
              <a:buChar char="•"/>
            </a:pPr>
            <a:r>
              <a:rPr lang="en-GB" noProof="0" dirty="0"/>
              <a:t>For PDS discipline dictionaries is e.g. (</a:t>
            </a:r>
            <a:r>
              <a:rPr lang="it-IT" dirty="0" err="1">
                <a:solidFill>
                  <a:srgbClr val="0099CC"/>
                </a:solidFill>
                <a:effectLst/>
                <a:latin typeface="Helvetica" pitchFamily="2" charset="0"/>
              </a:rPr>
              <a:t>xmlns:geom</a:t>
            </a:r>
            <a:r>
              <a:rPr lang="it-IT" dirty="0">
                <a:solidFill>
                  <a:srgbClr val="FF8040"/>
                </a:solidFill>
                <a:effectLst/>
                <a:latin typeface="Helvetica" pitchFamily="2" charset="0"/>
              </a:rPr>
              <a:t>=)</a:t>
            </a:r>
            <a:r>
              <a:rPr lang="it-IT" dirty="0">
                <a:solidFill>
                  <a:srgbClr val="993300"/>
                </a:solidFill>
                <a:effectLst/>
                <a:latin typeface="Helvetica" pitchFamily="2" charset="0"/>
              </a:rPr>
              <a:t>"http://</a:t>
            </a:r>
            <a:r>
              <a:rPr lang="it-IT" dirty="0" err="1">
                <a:solidFill>
                  <a:srgbClr val="993300"/>
                </a:solidFill>
                <a:effectLst/>
                <a:latin typeface="Helvetica" pitchFamily="2" charset="0"/>
              </a:rPr>
              <a:t>pds.nasa.gov</a:t>
            </a:r>
            <a:r>
              <a:rPr lang="it-IT" dirty="0">
                <a:solidFill>
                  <a:srgbClr val="993300"/>
                </a:solidFill>
                <a:effectLst/>
                <a:latin typeface="Helvetica" pitchFamily="2" charset="0"/>
              </a:rPr>
              <a:t>/pds4/</a:t>
            </a:r>
            <a:r>
              <a:rPr lang="it-IT" dirty="0" err="1">
                <a:solidFill>
                  <a:srgbClr val="993300"/>
                </a:solidFill>
                <a:effectLst/>
                <a:latin typeface="Helvetica" pitchFamily="2" charset="0"/>
              </a:rPr>
              <a:t>geom</a:t>
            </a:r>
            <a:r>
              <a:rPr lang="it-IT" dirty="0">
                <a:solidFill>
                  <a:srgbClr val="993300"/>
                </a:solidFill>
                <a:effectLst/>
                <a:latin typeface="Helvetica" pitchFamily="2" charset="0"/>
              </a:rPr>
              <a:t>/v1"</a:t>
            </a:r>
            <a:endParaRPr lang="en-GB" noProof="0" dirty="0">
              <a:effectLst/>
              <a:latin typeface="Arial" panose="020B0604020202020204" pitchFamily="34" charset="0"/>
            </a:endParaRPr>
          </a:p>
          <a:p>
            <a:pPr marL="1067076" lvl="1" indent="-285750">
              <a:buFont typeface="Arial" panose="020B0604020202020204" pitchFamily="34" charset="0"/>
              <a:buChar char="•"/>
            </a:pPr>
            <a:r>
              <a:rPr lang="en-GB" noProof="0" dirty="0"/>
              <a:t>F</a:t>
            </a:r>
            <a:r>
              <a:rPr lang="en-GB" noProof="0" dirty="0">
                <a:effectLst/>
                <a:latin typeface="Arial" panose="020B0604020202020204" pitchFamily="34" charset="0"/>
              </a:rPr>
              <a:t>or the PSA dictionary it is (</a:t>
            </a:r>
            <a:r>
              <a:rPr lang="en-GB" noProof="0" dirty="0" err="1">
                <a:solidFill>
                  <a:srgbClr val="0099CC"/>
                </a:solidFill>
                <a:effectLst/>
                <a:latin typeface="Helvetica" pitchFamily="2" charset="0"/>
              </a:rPr>
              <a:t>xmlns:psa</a:t>
            </a:r>
            <a:r>
              <a:rPr lang="en-GB" noProof="0" dirty="0">
                <a:solidFill>
                  <a:srgbClr val="FF8040"/>
                </a:solidFill>
                <a:effectLst/>
                <a:latin typeface="Helvetica" pitchFamily="2" charset="0"/>
              </a:rPr>
              <a:t>=)</a:t>
            </a:r>
            <a:r>
              <a:rPr lang="en-GB" noProof="0" dirty="0">
                <a:solidFill>
                  <a:srgbClr val="993300"/>
                </a:solidFill>
                <a:effectLst/>
                <a:latin typeface="Helvetica" pitchFamily="2" charset="0"/>
              </a:rPr>
              <a:t>"http://</a:t>
            </a:r>
            <a:r>
              <a:rPr lang="en-GB" noProof="0" dirty="0" err="1">
                <a:solidFill>
                  <a:srgbClr val="993300"/>
                </a:solidFill>
                <a:effectLst/>
                <a:latin typeface="Helvetica" pitchFamily="2" charset="0"/>
              </a:rPr>
              <a:t>psa.esa.int</a:t>
            </a:r>
            <a:r>
              <a:rPr lang="en-GB" noProof="0" dirty="0">
                <a:solidFill>
                  <a:srgbClr val="993300"/>
                </a:solidFill>
                <a:effectLst/>
                <a:latin typeface="Helvetica" pitchFamily="2" charset="0"/>
              </a:rPr>
              <a:t>/</a:t>
            </a:r>
            <a:r>
              <a:rPr lang="en-GB" noProof="0" dirty="0" err="1">
                <a:solidFill>
                  <a:srgbClr val="993300"/>
                </a:solidFill>
                <a:effectLst/>
                <a:latin typeface="Helvetica" pitchFamily="2" charset="0"/>
              </a:rPr>
              <a:t>psa</a:t>
            </a:r>
            <a:r>
              <a:rPr lang="en-GB" noProof="0" dirty="0">
                <a:solidFill>
                  <a:srgbClr val="993300"/>
                </a:solidFill>
                <a:effectLst/>
                <a:latin typeface="Helvetica" pitchFamily="2" charset="0"/>
              </a:rPr>
              <a:t>/v1"</a:t>
            </a:r>
          </a:p>
          <a:p>
            <a:endParaRPr lang="en-GB" noProof="0" dirty="0"/>
          </a:p>
        </p:txBody>
      </p:sp>
    </p:spTree>
    <p:extLst>
      <p:ext uri="{BB962C8B-B14F-4D97-AF65-F5344CB8AC3E}">
        <p14:creationId xmlns:p14="http://schemas.microsoft.com/office/powerpoint/2010/main" val="765712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0AA582-C801-37B3-2B53-2B591DE16B05}"/>
              </a:ext>
            </a:extLst>
          </p:cNvPr>
          <p:cNvSpPr>
            <a:spLocks noGrp="1"/>
          </p:cNvSpPr>
          <p:nvPr>
            <p:ph type="title"/>
          </p:nvPr>
        </p:nvSpPr>
        <p:spPr/>
        <p:txBody>
          <a:bodyPr/>
          <a:lstStyle/>
          <a:p>
            <a:r>
              <a:rPr lang="it-ES" dirty="0"/>
              <a:t>Where do they go in product labels?</a:t>
            </a:r>
          </a:p>
        </p:txBody>
      </p:sp>
      <p:sp>
        <p:nvSpPr>
          <p:cNvPr id="3" name="Segnaposto contenuto 2">
            <a:extLst>
              <a:ext uri="{FF2B5EF4-FFF2-40B4-BE49-F238E27FC236}">
                <a16:creationId xmlns:a16="http://schemas.microsoft.com/office/drawing/2014/main" id="{F1DEB68E-89CC-EAD4-1FD9-CB4DF09B714B}"/>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accent6">
                    <a:lumMod val="10000"/>
                  </a:schemeClr>
                </a:solidFill>
              </a:rPr>
              <a:t>PDS is highly structured, each item has its own place fixed by the Information Model e.g. </a:t>
            </a:r>
            <a:endParaRPr lang="en-ES">
              <a:solidFill>
                <a:schemeClr val="accent6">
                  <a:lumMod val="10000"/>
                </a:schemeClr>
              </a:solidFill>
            </a:endParaRPr>
          </a:p>
        </p:txBody>
      </p:sp>
      <p:pic>
        <p:nvPicPr>
          <p:cNvPr id="5" name="Immagine 4" descr="Immagine che contiene testo, schermata, numero, software&#10;&#10;Descrizione generata automaticamente">
            <a:extLst>
              <a:ext uri="{FF2B5EF4-FFF2-40B4-BE49-F238E27FC236}">
                <a16:creationId xmlns:a16="http://schemas.microsoft.com/office/drawing/2014/main" id="{BF57FE43-3A08-AA5D-F977-3B46DC37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64" y="1188129"/>
            <a:ext cx="4231333" cy="5184257"/>
          </a:xfrm>
          <a:prstGeom prst="rect">
            <a:avLst/>
          </a:prstGeom>
        </p:spPr>
      </p:pic>
      <p:sp>
        <p:nvSpPr>
          <p:cNvPr id="6" name="CasellaDiTesto 5">
            <a:extLst>
              <a:ext uri="{FF2B5EF4-FFF2-40B4-BE49-F238E27FC236}">
                <a16:creationId xmlns:a16="http://schemas.microsoft.com/office/drawing/2014/main" id="{9BEEAA47-9058-55E4-16FB-F1ED6D644D7B}"/>
              </a:ext>
            </a:extLst>
          </p:cNvPr>
          <p:cNvSpPr txBox="1"/>
          <p:nvPr/>
        </p:nvSpPr>
        <p:spPr>
          <a:xfrm>
            <a:off x="8420986" y="5209953"/>
            <a:ext cx="3414558" cy="923330"/>
          </a:xfrm>
          <a:prstGeom prst="rect">
            <a:avLst/>
          </a:prstGeom>
          <a:noFill/>
        </p:spPr>
        <p:txBody>
          <a:bodyPr wrap="square" rtlCol="0">
            <a:spAutoFit/>
          </a:bodyPr>
          <a:lstStyle/>
          <a:p>
            <a:r>
              <a:rPr lang="it-ES" dirty="0">
                <a:solidFill>
                  <a:schemeClr val="accent6">
                    <a:lumMod val="10000"/>
                  </a:schemeClr>
                </a:solidFill>
                <a:latin typeface="+mj-lt"/>
              </a:rPr>
              <a:t>Place for metadata from mission and instrument dictionaries</a:t>
            </a:r>
          </a:p>
        </p:txBody>
      </p:sp>
      <p:sp>
        <p:nvSpPr>
          <p:cNvPr id="8" name="CasellaDiTesto 7">
            <a:extLst>
              <a:ext uri="{FF2B5EF4-FFF2-40B4-BE49-F238E27FC236}">
                <a16:creationId xmlns:a16="http://schemas.microsoft.com/office/drawing/2014/main" id="{497A419B-DDFD-2628-B229-5D958DEE0662}"/>
              </a:ext>
            </a:extLst>
          </p:cNvPr>
          <p:cNvSpPr txBox="1"/>
          <p:nvPr/>
        </p:nvSpPr>
        <p:spPr>
          <a:xfrm>
            <a:off x="216000" y="5669871"/>
            <a:ext cx="2740275" cy="646331"/>
          </a:xfrm>
          <a:prstGeom prst="rect">
            <a:avLst/>
          </a:prstGeom>
          <a:noFill/>
        </p:spPr>
        <p:txBody>
          <a:bodyPr wrap="square" rtlCol="0">
            <a:spAutoFit/>
          </a:bodyPr>
          <a:lstStyle/>
          <a:p>
            <a:r>
              <a:rPr lang="it-ES" dirty="0">
                <a:solidFill>
                  <a:schemeClr val="accent6">
                    <a:lumMod val="10000"/>
                  </a:schemeClr>
                </a:solidFill>
                <a:latin typeface="+mj-lt"/>
              </a:rPr>
              <a:t>Place for metadata from discipline dictionaries</a:t>
            </a:r>
          </a:p>
        </p:txBody>
      </p:sp>
      <p:sp>
        <p:nvSpPr>
          <p:cNvPr id="13" name="Freccia destra 12">
            <a:extLst>
              <a:ext uri="{FF2B5EF4-FFF2-40B4-BE49-F238E27FC236}">
                <a16:creationId xmlns:a16="http://schemas.microsoft.com/office/drawing/2014/main" id="{29DEC86A-0024-F976-32B1-4F615A227A46}"/>
              </a:ext>
            </a:extLst>
          </p:cNvPr>
          <p:cNvSpPr/>
          <p:nvPr/>
        </p:nvSpPr>
        <p:spPr>
          <a:xfrm>
            <a:off x="2956275" y="5818909"/>
            <a:ext cx="1892816"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14" name="Freccia sinistra 13">
            <a:extLst>
              <a:ext uri="{FF2B5EF4-FFF2-40B4-BE49-F238E27FC236}">
                <a16:creationId xmlns:a16="http://schemas.microsoft.com/office/drawing/2014/main" id="{B0F9F014-1A90-DF2E-D2DC-E33115256681}"/>
              </a:ext>
            </a:extLst>
          </p:cNvPr>
          <p:cNvSpPr/>
          <p:nvPr/>
        </p:nvSpPr>
        <p:spPr>
          <a:xfrm>
            <a:off x="6951574" y="5292714"/>
            <a:ext cx="1320556"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Tree>
    <p:extLst>
      <p:ext uri="{BB962C8B-B14F-4D97-AF65-F5344CB8AC3E}">
        <p14:creationId xmlns:p14="http://schemas.microsoft.com/office/powerpoint/2010/main" val="181286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9EB203-F882-669B-4E72-6B2B9E155FFD}"/>
              </a:ext>
            </a:extLst>
          </p:cNvPr>
          <p:cNvSpPr>
            <a:spLocks noGrp="1"/>
          </p:cNvSpPr>
          <p:nvPr>
            <p:ph type="title"/>
          </p:nvPr>
        </p:nvSpPr>
        <p:spPr/>
        <p:txBody>
          <a:bodyPr/>
          <a:lstStyle/>
          <a:p>
            <a:r>
              <a:rPr lang="it-IT" dirty="0"/>
              <a:t>The PSA </a:t>
            </a:r>
            <a:r>
              <a:rPr lang="it-IT" dirty="0" err="1"/>
              <a:t>dictionary</a:t>
            </a:r>
            <a:r>
              <a:rPr lang="it-IT" dirty="0"/>
              <a:t> – The Schema </a:t>
            </a:r>
            <a:endParaRPr lang="it-ES" dirty="0"/>
          </a:p>
        </p:txBody>
      </p:sp>
      <p:sp>
        <p:nvSpPr>
          <p:cNvPr id="3" name="Segnaposto contenuto 2">
            <a:extLst>
              <a:ext uri="{FF2B5EF4-FFF2-40B4-BE49-F238E27FC236}">
                <a16:creationId xmlns:a16="http://schemas.microsoft.com/office/drawing/2014/main" id="{96AB89E8-C5AD-09B6-D5E1-A9DD1E93567D}"/>
              </a:ext>
            </a:extLst>
          </p:cNvPr>
          <p:cNvSpPr>
            <a:spLocks noGrp="1"/>
          </p:cNvSpPr>
          <p:nvPr>
            <p:ph idx="1"/>
          </p:nvPr>
        </p:nvSpPr>
        <p:spPr>
          <a:ln>
            <a:noFill/>
          </a:ln>
        </p:spPr>
        <p:txBody>
          <a:bodyPr/>
          <a:lstStyle/>
          <a:p>
            <a:pPr marL="285750" indent="-285750">
              <a:buFont typeface="Arial" panose="020B0604020202020204" pitchFamily="34" charset="0"/>
              <a:buChar char="•"/>
            </a:pPr>
            <a:r>
              <a:rPr lang="it-ES" dirty="0">
                <a:solidFill>
                  <a:schemeClr val="accent6">
                    <a:lumMod val="10000"/>
                  </a:schemeClr>
                </a:solidFill>
              </a:rPr>
              <a:t>It is a dictionary generated at ESAC, </a:t>
            </a:r>
            <a:r>
              <a:rPr lang="it-ES" u="sng" dirty="0">
                <a:solidFill>
                  <a:schemeClr val="accent6">
                    <a:lumMod val="10000"/>
                  </a:schemeClr>
                </a:solidFill>
              </a:rPr>
              <a:t>common and mandatory</a:t>
            </a:r>
            <a:r>
              <a:rPr lang="it-ES" dirty="0">
                <a:solidFill>
                  <a:schemeClr val="accent6">
                    <a:lumMod val="10000"/>
                  </a:schemeClr>
                </a:solidFill>
              </a:rPr>
              <a:t> to all missions</a:t>
            </a:r>
          </a:p>
          <a:p>
            <a:pPr marL="285750" indent="-285750">
              <a:buFont typeface="Arial" panose="020B0604020202020204" pitchFamily="34" charset="0"/>
              <a:buChar char="•"/>
            </a:pPr>
            <a:r>
              <a:rPr lang="it-ES" dirty="0">
                <a:solidFill>
                  <a:schemeClr val="accent6">
                    <a:lumMod val="10000"/>
                  </a:schemeClr>
                </a:solidFill>
              </a:rPr>
              <a:t>Past and current PSA dictionaries: </a:t>
            </a:r>
            <a:r>
              <a:rPr lang="it-IT" dirty="0">
                <a:hlinkClick r:id="rId2"/>
              </a:rPr>
              <a:t>https://psaftp.esac.esa.int/#/psa_master/xml_schema/</a:t>
            </a:r>
            <a:endParaRPr lang="it-IT" dirty="0"/>
          </a:p>
          <a:p>
            <a:pPr marL="285750" indent="-285750">
              <a:buFont typeface="Arial" panose="020B0604020202020204" pitchFamily="34" charset="0"/>
              <a:buChar char="•"/>
            </a:pPr>
            <a:r>
              <a:rPr lang="en-GB" dirty="0">
                <a:solidFill>
                  <a:schemeClr val="accent6">
                    <a:lumMod val="10000"/>
                  </a:schemeClr>
                </a:solidFill>
              </a:rPr>
              <a:t>The schema</a:t>
            </a:r>
            <a:r>
              <a:rPr lang="it-IT" dirty="0">
                <a:solidFill>
                  <a:schemeClr val="accent6">
                    <a:lumMod val="10000"/>
                  </a:schemeClr>
                </a:solidFill>
              </a:rPr>
              <a:t> </a:t>
            </a:r>
            <a:r>
              <a:rPr lang="it-IT" dirty="0" err="1">
                <a:solidFill>
                  <a:schemeClr val="accent6">
                    <a:lumMod val="10000"/>
                  </a:schemeClr>
                </a:solidFill>
              </a:rPr>
              <a:t>contains</a:t>
            </a:r>
            <a:r>
              <a:rPr lang="it-IT" dirty="0">
                <a:solidFill>
                  <a:schemeClr val="accent6">
                    <a:lumMod val="10000"/>
                  </a:schemeClr>
                </a:solidFill>
              </a:rPr>
              <a:t> the following classes</a:t>
            </a:r>
          </a:p>
          <a:p>
            <a:pPr marL="285750" indent="-285750">
              <a:buFont typeface="Arial" panose="020B0604020202020204" pitchFamily="34" charset="0"/>
              <a:buChar char="•"/>
            </a:pPr>
            <a:endParaRPr lang="it-ES" dirty="0"/>
          </a:p>
        </p:txBody>
      </p:sp>
      <p:pic>
        <p:nvPicPr>
          <p:cNvPr id="5" name="Immagine 4" descr="Immagine che contiene testo, schermata, Carattere, numero&#10;&#10;Descrizione generata automaticamente">
            <a:extLst>
              <a:ext uri="{FF2B5EF4-FFF2-40B4-BE49-F238E27FC236}">
                <a16:creationId xmlns:a16="http://schemas.microsoft.com/office/drawing/2014/main" id="{7D4FB00B-4047-F1F8-889F-3AAAB42A1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469" y="1988288"/>
            <a:ext cx="7772400" cy="4384098"/>
          </a:xfrm>
          <a:prstGeom prst="rect">
            <a:avLst/>
          </a:prstGeom>
        </p:spPr>
      </p:pic>
      <p:sp>
        <p:nvSpPr>
          <p:cNvPr id="6" name="Avanti o successivo 5">
            <a:hlinkClick r:id="" action="ppaction://hlinkshowjump?jump=nextslide" highlightClick="1"/>
            <a:extLst>
              <a:ext uri="{FF2B5EF4-FFF2-40B4-BE49-F238E27FC236}">
                <a16:creationId xmlns:a16="http://schemas.microsoft.com/office/drawing/2014/main" id="{267648FA-1578-FC66-366C-DE353E89A1C2}"/>
              </a:ext>
            </a:extLst>
          </p:cNvPr>
          <p:cNvSpPr/>
          <p:nvPr/>
        </p:nvSpPr>
        <p:spPr>
          <a:xfrm>
            <a:off x="1484692" y="2658164"/>
            <a:ext cx="583180" cy="33283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7" name="Avanti o successivo 6">
            <a:hlinkClick r:id="" action="ppaction://hlinkshowjump?jump=nextslide" highlightClick="1"/>
            <a:extLst>
              <a:ext uri="{FF2B5EF4-FFF2-40B4-BE49-F238E27FC236}">
                <a16:creationId xmlns:a16="http://schemas.microsoft.com/office/drawing/2014/main" id="{54A59911-CB94-29AD-D9B6-F2E0E6C50B0E}"/>
              </a:ext>
            </a:extLst>
          </p:cNvPr>
          <p:cNvSpPr/>
          <p:nvPr/>
        </p:nvSpPr>
        <p:spPr>
          <a:xfrm>
            <a:off x="1484692" y="3293358"/>
            <a:ext cx="583180" cy="332832"/>
          </a:xfrm>
          <a:prstGeom prst="actionButtonForwardNex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8" name="Avanti o successivo 7">
            <a:hlinkClick r:id="" action="ppaction://hlinkshowjump?jump=nextslide" highlightClick="1"/>
            <a:extLst>
              <a:ext uri="{FF2B5EF4-FFF2-40B4-BE49-F238E27FC236}">
                <a16:creationId xmlns:a16="http://schemas.microsoft.com/office/drawing/2014/main" id="{4D49FEB2-01FB-0D9E-1083-A2CD69D5E14B}"/>
              </a:ext>
            </a:extLst>
          </p:cNvPr>
          <p:cNvSpPr/>
          <p:nvPr/>
        </p:nvSpPr>
        <p:spPr>
          <a:xfrm>
            <a:off x="1484692" y="3963337"/>
            <a:ext cx="583180" cy="33283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dirty="0"/>
          </a:p>
        </p:txBody>
      </p:sp>
      <p:sp>
        <p:nvSpPr>
          <p:cNvPr id="9" name="Avanti o successivo 8">
            <a:hlinkClick r:id="" action="ppaction://hlinkshowjump?jump=nextslide" highlightClick="1"/>
            <a:extLst>
              <a:ext uri="{FF2B5EF4-FFF2-40B4-BE49-F238E27FC236}">
                <a16:creationId xmlns:a16="http://schemas.microsoft.com/office/drawing/2014/main" id="{005E5BFD-63A4-783C-FA65-A440E2A1B8FA}"/>
              </a:ext>
            </a:extLst>
          </p:cNvPr>
          <p:cNvSpPr/>
          <p:nvPr/>
        </p:nvSpPr>
        <p:spPr>
          <a:xfrm>
            <a:off x="1479632" y="4586958"/>
            <a:ext cx="583180" cy="33283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10" name="Avanti o successivo 9">
            <a:hlinkClick r:id="" action="ppaction://hlinkshowjump?jump=nextslide" highlightClick="1"/>
            <a:extLst>
              <a:ext uri="{FF2B5EF4-FFF2-40B4-BE49-F238E27FC236}">
                <a16:creationId xmlns:a16="http://schemas.microsoft.com/office/drawing/2014/main" id="{DA57D93F-F4E2-9BFE-AFAC-EE36CDC399BD}"/>
              </a:ext>
            </a:extLst>
          </p:cNvPr>
          <p:cNvSpPr/>
          <p:nvPr/>
        </p:nvSpPr>
        <p:spPr>
          <a:xfrm>
            <a:off x="1479632" y="5189107"/>
            <a:ext cx="583180" cy="33283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11" name="Avanti o successivo 10">
            <a:hlinkClick r:id="" action="ppaction://hlinkshowjump?jump=nextslide" highlightClick="1"/>
            <a:extLst>
              <a:ext uri="{FF2B5EF4-FFF2-40B4-BE49-F238E27FC236}">
                <a16:creationId xmlns:a16="http://schemas.microsoft.com/office/drawing/2014/main" id="{5AB9AE00-BB8C-089C-63D8-C4FB4FA002E5}"/>
              </a:ext>
            </a:extLst>
          </p:cNvPr>
          <p:cNvSpPr/>
          <p:nvPr/>
        </p:nvSpPr>
        <p:spPr>
          <a:xfrm>
            <a:off x="1479632" y="5809391"/>
            <a:ext cx="583180" cy="33283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12" name="Avanti o successivo 11">
            <a:hlinkClick r:id="" action="ppaction://hlinkshowjump?jump=nextslide" highlightClick="1"/>
            <a:extLst>
              <a:ext uri="{FF2B5EF4-FFF2-40B4-BE49-F238E27FC236}">
                <a16:creationId xmlns:a16="http://schemas.microsoft.com/office/drawing/2014/main" id="{EA106385-A792-9AA9-7CE7-49DE8D7BD25B}"/>
              </a:ext>
            </a:extLst>
          </p:cNvPr>
          <p:cNvSpPr/>
          <p:nvPr/>
        </p:nvSpPr>
        <p:spPr>
          <a:xfrm>
            <a:off x="8518935" y="2689192"/>
            <a:ext cx="583180" cy="332832"/>
          </a:xfrm>
          <a:prstGeom prst="actionButtonForwardNex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13" name="CasellaDiTesto 12">
            <a:extLst>
              <a:ext uri="{FF2B5EF4-FFF2-40B4-BE49-F238E27FC236}">
                <a16:creationId xmlns:a16="http://schemas.microsoft.com/office/drawing/2014/main" id="{6BB711F4-F662-237A-D455-46B614C23CBB}"/>
              </a:ext>
            </a:extLst>
          </p:cNvPr>
          <p:cNvSpPr txBox="1"/>
          <p:nvPr/>
        </p:nvSpPr>
        <p:spPr>
          <a:xfrm>
            <a:off x="9431874" y="2689216"/>
            <a:ext cx="1403497" cy="369332"/>
          </a:xfrm>
          <a:prstGeom prst="rect">
            <a:avLst/>
          </a:prstGeom>
          <a:noFill/>
        </p:spPr>
        <p:txBody>
          <a:bodyPr wrap="square" rtlCol="0">
            <a:spAutoFit/>
          </a:bodyPr>
          <a:lstStyle/>
          <a:p>
            <a:r>
              <a:rPr lang="it-ES" dirty="0"/>
              <a:t>Optional</a:t>
            </a:r>
          </a:p>
        </p:txBody>
      </p:sp>
      <p:sp>
        <p:nvSpPr>
          <p:cNvPr id="15" name="Avanti o successivo 14">
            <a:hlinkClick r:id="" action="ppaction://hlinkshowjump?jump=nextslide" highlightClick="1"/>
            <a:extLst>
              <a:ext uri="{FF2B5EF4-FFF2-40B4-BE49-F238E27FC236}">
                <a16:creationId xmlns:a16="http://schemas.microsoft.com/office/drawing/2014/main" id="{761AA67D-1FE9-36C7-46CB-F858FD6716F1}"/>
              </a:ext>
            </a:extLst>
          </p:cNvPr>
          <p:cNvSpPr/>
          <p:nvPr/>
        </p:nvSpPr>
        <p:spPr>
          <a:xfrm>
            <a:off x="8518935" y="3262584"/>
            <a:ext cx="583180" cy="332832"/>
          </a:xfrm>
          <a:prstGeom prst="actionButtonForwardNex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p>
        </p:txBody>
      </p:sp>
      <p:sp>
        <p:nvSpPr>
          <p:cNvPr id="16" name="CasellaDiTesto 15">
            <a:extLst>
              <a:ext uri="{FF2B5EF4-FFF2-40B4-BE49-F238E27FC236}">
                <a16:creationId xmlns:a16="http://schemas.microsoft.com/office/drawing/2014/main" id="{8C423FDE-09E5-C8F5-1BC1-0FCE57486887}"/>
              </a:ext>
            </a:extLst>
          </p:cNvPr>
          <p:cNvSpPr txBox="1"/>
          <p:nvPr/>
        </p:nvSpPr>
        <p:spPr>
          <a:xfrm>
            <a:off x="9398972" y="3226084"/>
            <a:ext cx="1403497" cy="369332"/>
          </a:xfrm>
          <a:prstGeom prst="rect">
            <a:avLst/>
          </a:prstGeom>
          <a:noFill/>
        </p:spPr>
        <p:txBody>
          <a:bodyPr wrap="square" rtlCol="0">
            <a:spAutoFit/>
          </a:bodyPr>
          <a:lstStyle/>
          <a:p>
            <a:r>
              <a:rPr lang="it-ES" dirty="0"/>
              <a:t>Mandatory</a:t>
            </a:r>
          </a:p>
        </p:txBody>
      </p:sp>
    </p:spTree>
    <p:extLst>
      <p:ext uri="{BB962C8B-B14F-4D97-AF65-F5344CB8AC3E}">
        <p14:creationId xmlns:p14="http://schemas.microsoft.com/office/powerpoint/2010/main" val="295593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5A82C3-1E0B-7BFD-C441-4FB35D03D4B6}"/>
              </a:ext>
            </a:extLst>
          </p:cNvPr>
          <p:cNvSpPr>
            <a:spLocks noGrp="1"/>
          </p:cNvSpPr>
          <p:nvPr>
            <p:ph type="title"/>
          </p:nvPr>
        </p:nvSpPr>
        <p:spPr/>
        <p:txBody>
          <a:bodyPr/>
          <a:lstStyle/>
          <a:p>
            <a:r>
              <a:rPr lang="it-ES" dirty="0"/>
              <a:t>PSA </a:t>
            </a:r>
            <a:r>
              <a:rPr lang="it-IT" dirty="0" err="1"/>
              <a:t>dictionary</a:t>
            </a:r>
            <a:r>
              <a:rPr lang="it-IT" dirty="0"/>
              <a:t> – The Schema </a:t>
            </a:r>
            <a:r>
              <a:rPr lang="it-ES" dirty="0"/>
              <a:t>cont.</a:t>
            </a:r>
          </a:p>
        </p:txBody>
      </p:sp>
      <p:pic>
        <p:nvPicPr>
          <p:cNvPr id="5" name="Segnaposto contenuto 4" descr="Immagine che contiene testo, schermata, software, Pagina Web&#10;&#10;Descrizione generata automaticamente">
            <a:extLst>
              <a:ext uri="{FF2B5EF4-FFF2-40B4-BE49-F238E27FC236}">
                <a16:creationId xmlns:a16="http://schemas.microsoft.com/office/drawing/2014/main" id="{D6CF9070-014D-3E68-6EC9-E1A8A08CC3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000" y="893136"/>
            <a:ext cx="6092344" cy="5571460"/>
          </a:xfrm>
        </p:spPr>
      </p:pic>
      <p:sp>
        <p:nvSpPr>
          <p:cNvPr id="7" name="CasellaDiTesto 6">
            <a:extLst>
              <a:ext uri="{FF2B5EF4-FFF2-40B4-BE49-F238E27FC236}">
                <a16:creationId xmlns:a16="http://schemas.microsoft.com/office/drawing/2014/main" id="{2A27ED52-08D3-5489-8D4E-1BD3CE22C861}"/>
              </a:ext>
            </a:extLst>
          </p:cNvPr>
          <p:cNvSpPr txBox="1"/>
          <p:nvPr/>
        </p:nvSpPr>
        <p:spPr>
          <a:xfrm>
            <a:off x="5514851" y="5272572"/>
            <a:ext cx="4280561" cy="369332"/>
          </a:xfrm>
          <a:prstGeom prst="rect">
            <a:avLst/>
          </a:prstGeom>
          <a:noFill/>
        </p:spPr>
        <p:txBody>
          <a:bodyPr wrap="square" rtlCol="0">
            <a:spAutoFit/>
          </a:bodyPr>
          <a:lstStyle/>
          <a:p>
            <a:r>
              <a:rPr lang="it-ES" dirty="0">
                <a:solidFill>
                  <a:schemeClr val="accent6">
                    <a:lumMod val="10000"/>
                  </a:schemeClr>
                </a:solidFill>
              </a:rPr>
              <a:t>Not mandatory but commonly used</a:t>
            </a:r>
          </a:p>
        </p:txBody>
      </p:sp>
      <p:sp>
        <p:nvSpPr>
          <p:cNvPr id="8" name="Parentesi graffa chiusa 7">
            <a:extLst>
              <a:ext uri="{FF2B5EF4-FFF2-40B4-BE49-F238E27FC236}">
                <a16:creationId xmlns:a16="http://schemas.microsoft.com/office/drawing/2014/main" id="{E56E5ECF-70EB-774C-2F81-D8D983E99A8A}"/>
              </a:ext>
            </a:extLst>
          </p:cNvPr>
          <p:cNvSpPr/>
          <p:nvPr/>
        </p:nvSpPr>
        <p:spPr>
          <a:xfrm>
            <a:off x="5178348" y="2786833"/>
            <a:ext cx="184103" cy="71519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ES" dirty="0"/>
          </a:p>
        </p:txBody>
      </p:sp>
      <p:sp>
        <p:nvSpPr>
          <p:cNvPr id="9" name="CasellaDiTesto 8">
            <a:extLst>
              <a:ext uri="{FF2B5EF4-FFF2-40B4-BE49-F238E27FC236}">
                <a16:creationId xmlns:a16="http://schemas.microsoft.com/office/drawing/2014/main" id="{F53DD1C9-CA48-6E4B-C5BC-AF03ABB19D48}"/>
              </a:ext>
            </a:extLst>
          </p:cNvPr>
          <p:cNvSpPr txBox="1"/>
          <p:nvPr/>
        </p:nvSpPr>
        <p:spPr>
          <a:xfrm>
            <a:off x="5514851" y="3771194"/>
            <a:ext cx="6710487" cy="923330"/>
          </a:xfrm>
          <a:prstGeom prst="rect">
            <a:avLst/>
          </a:prstGeom>
          <a:noFill/>
        </p:spPr>
        <p:txBody>
          <a:bodyPr wrap="square" rtlCol="0">
            <a:spAutoFit/>
          </a:bodyPr>
          <a:lstStyle/>
          <a:p>
            <a:pPr marL="285750" indent="-285750">
              <a:buFont typeface="Arial" panose="020B0604020202020204" pitchFamily="34" charset="0"/>
              <a:buChar char="•"/>
            </a:pPr>
            <a:r>
              <a:rPr lang="it-ES" b="1" dirty="0">
                <a:solidFill>
                  <a:srgbClr val="FF0000"/>
                </a:solidFill>
              </a:rPr>
              <a:t>Must </a:t>
            </a:r>
            <a:r>
              <a:rPr lang="it-ES" dirty="0">
                <a:solidFill>
                  <a:schemeClr val="accent6">
                    <a:lumMod val="10000"/>
                  </a:schemeClr>
                </a:solidFill>
              </a:rPr>
              <a:t>either use mission_phase_name/identifier or the Mission_Phase class</a:t>
            </a:r>
          </a:p>
          <a:p>
            <a:pPr marL="285750" indent="-285750">
              <a:buFont typeface="Arial" panose="020B0604020202020204" pitchFamily="34" charset="0"/>
              <a:buChar char="•"/>
            </a:pPr>
            <a:r>
              <a:rPr lang="it-IT" dirty="0" err="1">
                <a:solidFill>
                  <a:schemeClr val="accent6">
                    <a:lumMod val="10000"/>
                  </a:schemeClr>
                </a:solidFill>
              </a:rPr>
              <a:t>S</a:t>
            </a:r>
            <a:r>
              <a:rPr lang="it-ES" dirty="0">
                <a:solidFill>
                  <a:schemeClr val="accent6">
                    <a:lumMod val="10000"/>
                  </a:schemeClr>
                </a:solidFill>
              </a:rPr>
              <a:t>ee your mission schematron for phase names/ids</a:t>
            </a:r>
          </a:p>
        </p:txBody>
      </p:sp>
      <p:sp>
        <p:nvSpPr>
          <p:cNvPr id="12" name="Parentesi graffa chiusa 11">
            <a:extLst>
              <a:ext uri="{FF2B5EF4-FFF2-40B4-BE49-F238E27FC236}">
                <a16:creationId xmlns:a16="http://schemas.microsoft.com/office/drawing/2014/main" id="{8AEE513D-ACB2-F63C-FDD5-AB213A942483}"/>
              </a:ext>
            </a:extLst>
          </p:cNvPr>
          <p:cNvSpPr/>
          <p:nvPr/>
        </p:nvSpPr>
        <p:spPr>
          <a:xfrm>
            <a:off x="5168423" y="5064822"/>
            <a:ext cx="215805" cy="71519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ES" dirty="0"/>
          </a:p>
        </p:txBody>
      </p:sp>
      <p:sp>
        <p:nvSpPr>
          <p:cNvPr id="13" name="Parentesi graffa chiusa 12">
            <a:extLst>
              <a:ext uri="{FF2B5EF4-FFF2-40B4-BE49-F238E27FC236}">
                <a16:creationId xmlns:a16="http://schemas.microsoft.com/office/drawing/2014/main" id="{B76C4AB3-BB72-0CC8-DCA0-0D7CBDCF1F1C}"/>
              </a:ext>
            </a:extLst>
          </p:cNvPr>
          <p:cNvSpPr/>
          <p:nvPr/>
        </p:nvSpPr>
        <p:spPr>
          <a:xfrm>
            <a:off x="5194812" y="5913138"/>
            <a:ext cx="121920" cy="41833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ES" dirty="0"/>
          </a:p>
        </p:txBody>
      </p:sp>
      <p:sp>
        <p:nvSpPr>
          <p:cNvPr id="14" name="Parentesi graffa chiusa 13">
            <a:extLst>
              <a:ext uri="{FF2B5EF4-FFF2-40B4-BE49-F238E27FC236}">
                <a16:creationId xmlns:a16="http://schemas.microsoft.com/office/drawing/2014/main" id="{44B3F836-30AD-DEAE-8D96-55D18198A12F}"/>
              </a:ext>
            </a:extLst>
          </p:cNvPr>
          <p:cNvSpPr/>
          <p:nvPr/>
        </p:nvSpPr>
        <p:spPr>
          <a:xfrm>
            <a:off x="5200125" y="3598821"/>
            <a:ext cx="184103" cy="126807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ES" dirty="0"/>
          </a:p>
        </p:txBody>
      </p:sp>
      <p:sp>
        <p:nvSpPr>
          <p:cNvPr id="15" name="CasellaDiTesto 14">
            <a:extLst>
              <a:ext uri="{FF2B5EF4-FFF2-40B4-BE49-F238E27FC236}">
                <a16:creationId xmlns:a16="http://schemas.microsoft.com/office/drawing/2014/main" id="{FBE121CF-824A-67CD-2D05-8B91E4C0A566}"/>
              </a:ext>
            </a:extLst>
          </p:cNvPr>
          <p:cNvSpPr txBox="1"/>
          <p:nvPr/>
        </p:nvSpPr>
        <p:spPr>
          <a:xfrm>
            <a:off x="5514850" y="5903941"/>
            <a:ext cx="4280561" cy="369332"/>
          </a:xfrm>
          <a:prstGeom prst="rect">
            <a:avLst/>
          </a:prstGeom>
          <a:noFill/>
        </p:spPr>
        <p:txBody>
          <a:bodyPr wrap="square" rtlCol="0">
            <a:spAutoFit/>
          </a:bodyPr>
          <a:lstStyle/>
          <a:p>
            <a:r>
              <a:rPr lang="it-ES" dirty="0">
                <a:solidFill>
                  <a:schemeClr val="accent6">
                    <a:lumMod val="10000"/>
                  </a:schemeClr>
                </a:solidFill>
              </a:rPr>
              <a:t>Rarely used (values=stp/mtp/ltp)</a:t>
            </a:r>
          </a:p>
        </p:txBody>
      </p:sp>
      <p:sp>
        <p:nvSpPr>
          <p:cNvPr id="16" name="CasellaDiTesto 15">
            <a:extLst>
              <a:ext uri="{FF2B5EF4-FFF2-40B4-BE49-F238E27FC236}">
                <a16:creationId xmlns:a16="http://schemas.microsoft.com/office/drawing/2014/main" id="{E0288BC9-A618-F17F-01A3-9F817F020137}"/>
              </a:ext>
            </a:extLst>
          </p:cNvPr>
          <p:cNvSpPr txBox="1"/>
          <p:nvPr/>
        </p:nvSpPr>
        <p:spPr>
          <a:xfrm>
            <a:off x="5475145" y="2959762"/>
            <a:ext cx="4280561" cy="369332"/>
          </a:xfrm>
          <a:prstGeom prst="rect">
            <a:avLst/>
          </a:prstGeom>
          <a:noFill/>
        </p:spPr>
        <p:txBody>
          <a:bodyPr wrap="square" rtlCol="0">
            <a:spAutoFit/>
          </a:bodyPr>
          <a:lstStyle/>
          <a:p>
            <a:r>
              <a:rPr lang="it-ES" dirty="0">
                <a:solidFill>
                  <a:schemeClr val="accent6">
                    <a:lumMod val="10000"/>
                  </a:schemeClr>
                </a:solidFill>
              </a:rPr>
              <a:t>Not mandatory but commonly used</a:t>
            </a:r>
          </a:p>
        </p:txBody>
      </p:sp>
      <p:sp>
        <p:nvSpPr>
          <p:cNvPr id="17" name="CasellaDiTesto 16">
            <a:extLst>
              <a:ext uri="{FF2B5EF4-FFF2-40B4-BE49-F238E27FC236}">
                <a16:creationId xmlns:a16="http://schemas.microsoft.com/office/drawing/2014/main" id="{7B503964-00E2-AAF6-1CDA-8EBFD612F816}"/>
              </a:ext>
            </a:extLst>
          </p:cNvPr>
          <p:cNvSpPr txBox="1"/>
          <p:nvPr/>
        </p:nvSpPr>
        <p:spPr>
          <a:xfrm>
            <a:off x="6389545" y="1249499"/>
            <a:ext cx="4280561" cy="369332"/>
          </a:xfrm>
          <a:prstGeom prst="rect">
            <a:avLst/>
          </a:prstGeom>
          <a:noFill/>
        </p:spPr>
        <p:txBody>
          <a:bodyPr wrap="square" rtlCol="0">
            <a:spAutoFit/>
          </a:bodyPr>
          <a:lstStyle/>
          <a:p>
            <a:r>
              <a:rPr lang="it-ES" dirty="0">
                <a:solidFill>
                  <a:schemeClr val="accent6">
                    <a:lumMod val="10000"/>
                  </a:schemeClr>
                </a:solidFill>
              </a:rPr>
              <a:t>Not commonly used so far</a:t>
            </a:r>
          </a:p>
        </p:txBody>
      </p:sp>
    </p:spTree>
    <p:extLst>
      <p:ext uri="{BB962C8B-B14F-4D97-AF65-F5344CB8AC3E}">
        <p14:creationId xmlns:p14="http://schemas.microsoft.com/office/powerpoint/2010/main" val="2015949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384D51-B88E-2FBD-4E25-C22094770459}"/>
              </a:ext>
            </a:extLst>
          </p:cNvPr>
          <p:cNvSpPr>
            <a:spLocks noGrp="1"/>
          </p:cNvSpPr>
          <p:nvPr>
            <p:ph type="title"/>
          </p:nvPr>
        </p:nvSpPr>
        <p:spPr/>
        <p:txBody>
          <a:bodyPr/>
          <a:lstStyle/>
          <a:p>
            <a:r>
              <a:rPr lang="it-ES" dirty="0"/>
              <a:t>PSA </a:t>
            </a:r>
            <a:r>
              <a:rPr lang="it-IT" dirty="0" err="1"/>
              <a:t>dictionary</a:t>
            </a:r>
            <a:r>
              <a:rPr lang="it-IT" dirty="0"/>
              <a:t> – The Schema </a:t>
            </a:r>
            <a:r>
              <a:rPr lang="it-ES" dirty="0"/>
              <a:t>cont.</a:t>
            </a:r>
          </a:p>
        </p:txBody>
      </p:sp>
      <p:pic>
        <p:nvPicPr>
          <p:cNvPr id="8" name="Segnaposto contenuto 7" descr="Immagine che contiene testo, schermata, Carattere, linea&#10;&#10;Descrizione generata automaticamente">
            <a:extLst>
              <a:ext uri="{FF2B5EF4-FFF2-40B4-BE49-F238E27FC236}">
                <a16:creationId xmlns:a16="http://schemas.microsoft.com/office/drawing/2014/main" id="{A293AE51-F599-BBAE-666C-D4897A07A5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482" y="1466850"/>
            <a:ext cx="7899400" cy="3924300"/>
          </a:xfrm>
        </p:spPr>
      </p:pic>
      <p:sp>
        <p:nvSpPr>
          <p:cNvPr id="9" name="CasellaDiTesto 8">
            <a:extLst>
              <a:ext uri="{FF2B5EF4-FFF2-40B4-BE49-F238E27FC236}">
                <a16:creationId xmlns:a16="http://schemas.microsoft.com/office/drawing/2014/main" id="{DB7EA747-2D66-B9C9-6A1B-1E0D96DD54F3}"/>
              </a:ext>
            </a:extLst>
          </p:cNvPr>
          <p:cNvSpPr txBox="1"/>
          <p:nvPr/>
        </p:nvSpPr>
        <p:spPr>
          <a:xfrm>
            <a:off x="8418882" y="1204762"/>
            <a:ext cx="3806456" cy="1477328"/>
          </a:xfrm>
          <a:prstGeom prst="rect">
            <a:avLst/>
          </a:prstGeom>
          <a:noFill/>
        </p:spPr>
        <p:txBody>
          <a:bodyPr wrap="square" rtlCol="0">
            <a:spAutoFit/>
          </a:bodyPr>
          <a:lstStyle/>
          <a:p>
            <a:pPr algn="ctr"/>
            <a:r>
              <a:rPr lang="it-ES" dirty="0">
                <a:solidFill>
                  <a:schemeClr val="accent6">
                    <a:lumMod val="10000"/>
                  </a:schemeClr>
                </a:solidFill>
              </a:rPr>
              <a:t>Optional, but for some instruments it might be useful to add e.g. the pointing mode as it could be used to quickly filter through the archive</a:t>
            </a:r>
          </a:p>
        </p:txBody>
      </p:sp>
      <p:sp>
        <p:nvSpPr>
          <p:cNvPr id="3" name="CasellaDiTesto 2">
            <a:extLst>
              <a:ext uri="{FF2B5EF4-FFF2-40B4-BE49-F238E27FC236}">
                <a16:creationId xmlns:a16="http://schemas.microsoft.com/office/drawing/2014/main" id="{B4BCF451-0E14-109B-70C7-BE22B6702D8C}"/>
              </a:ext>
            </a:extLst>
          </p:cNvPr>
          <p:cNvSpPr txBox="1"/>
          <p:nvPr/>
        </p:nvSpPr>
        <p:spPr>
          <a:xfrm>
            <a:off x="8582480" y="4067896"/>
            <a:ext cx="3339376" cy="1754326"/>
          </a:xfrm>
          <a:prstGeom prst="rect">
            <a:avLst/>
          </a:prstGeom>
          <a:noFill/>
        </p:spPr>
        <p:txBody>
          <a:bodyPr wrap="none" rtlCol="0">
            <a:spAutoFit/>
          </a:bodyPr>
          <a:lstStyle/>
          <a:p>
            <a:r>
              <a:rPr lang="it-IT" dirty="0">
                <a:solidFill>
                  <a:schemeClr val="accent6">
                    <a:lumMod val="10000"/>
                  </a:schemeClr>
                </a:solidFill>
                <a:effectLst/>
                <a:latin typeface="Helvetica" pitchFamily="2" charset="0"/>
              </a:rPr>
              <a:t>The </a:t>
            </a:r>
            <a:r>
              <a:rPr lang="it-IT" dirty="0" err="1">
                <a:solidFill>
                  <a:schemeClr val="accent6">
                    <a:lumMod val="10000"/>
                  </a:schemeClr>
                </a:solidFill>
                <a:effectLst/>
                <a:latin typeface="Helvetica" pitchFamily="2" charset="0"/>
              </a:rPr>
              <a:t>type</a:t>
            </a:r>
            <a:r>
              <a:rPr lang="it-IT" dirty="0">
                <a:solidFill>
                  <a:schemeClr val="accent6">
                    <a:lumMod val="10000"/>
                  </a:schemeClr>
                </a:solidFill>
                <a:effectLst/>
                <a:latin typeface="Helvetica" pitchFamily="2" charset="0"/>
              </a:rPr>
              <a:t> of </a:t>
            </a:r>
            <a:r>
              <a:rPr lang="it-IT" dirty="0" err="1">
                <a:solidFill>
                  <a:schemeClr val="accent6">
                    <a:lumMod val="10000"/>
                  </a:schemeClr>
                </a:solidFill>
                <a:effectLst/>
                <a:latin typeface="Helvetica" pitchFamily="2" charset="0"/>
              </a:rPr>
              <a:t>observation</a:t>
            </a:r>
            <a:r>
              <a:rPr lang="it-IT" dirty="0">
                <a:solidFill>
                  <a:schemeClr val="accent6">
                    <a:lumMod val="10000"/>
                  </a:schemeClr>
                </a:solidFill>
                <a:effectLst/>
                <a:latin typeface="Helvetica" pitchFamily="2" charset="0"/>
              </a:rPr>
              <a:t> </a:t>
            </a:r>
            <a:r>
              <a:rPr lang="it-IT" dirty="0" err="1">
                <a:solidFill>
                  <a:schemeClr val="accent6">
                    <a:lumMod val="10000"/>
                  </a:schemeClr>
                </a:solidFill>
                <a:effectLst/>
                <a:latin typeface="Helvetica" pitchFamily="2" charset="0"/>
              </a:rPr>
              <a:t>being</a:t>
            </a:r>
            <a:r>
              <a:rPr lang="it-IT" dirty="0">
                <a:solidFill>
                  <a:schemeClr val="accent6">
                    <a:lumMod val="10000"/>
                  </a:schemeClr>
                </a:solidFill>
                <a:effectLst/>
                <a:latin typeface="Helvetica" pitchFamily="2" charset="0"/>
              </a:rPr>
              <a:t> </a:t>
            </a:r>
          </a:p>
          <a:p>
            <a:r>
              <a:rPr lang="it-IT" dirty="0" err="1">
                <a:solidFill>
                  <a:schemeClr val="accent6">
                    <a:lumMod val="10000"/>
                  </a:schemeClr>
                </a:solidFill>
                <a:effectLst/>
                <a:latin typeface="Helvetica" pitchFamily="2" charset="0"/>
              </a:rPr>
              <a:t>performed</a:t>
            </a:r>
            <a:r>
              <a:rPr lang="it-IT" dirty="0">
                <a:solidFill>
                  <a:schemeClr val="accent6">
                    <a:lumMod val="10000"/>
                  </a:schemeClr>
                </a:solidFill>
                <a:effectLst/>
                <a:latin typeface="Helvetica" pitchFamily="2" charset="0"/>
              </a:rPr>
              <a:t> - mission and/or </a:t>
            </a:r>
          </a:p>
          <a:p>
            <a:r>
              <a:rPr lang="it-IT" dirty="0" err="1">
                <a:solidFill>
                  <a:schemeClr val="accent6">
                    <a:lumMod val="10000"/>
                  </a:schemeClr>
                </a:solidFill>
                <a:effectLst/>
                <a:latin typeface="Helvetica" pitchFamily="2" charset="0"/>
              </a:rPr>
              <a:t>instrument</a:t>
            </a:r>
            <a:r>
              <a:rPr lang="it-IT" dirty="0">
                <a:solidFill>
                  <a:schemeClr val="accent6">
                    <a:lumMod val="10000"/>
                  </a:schemeClr>
                </a:solidFill>
                <a:effectLst/>
                <a:latin typeface="Helvetica" pitchFamily="2" charset="0"/>
              </a:rPr>
              <a:t> </a:t>
            </a:r>
            <a:r>
              <a:rPr lang="it-IT" dirty="0" err="1">
                <a:solidFill>
                  <a:schemeClr val="accent6">
                    <a:lumMod val="10000"/>
                  </a:schemeClr>
                </a:solidFill>
                <a:effectLst/>
                <a:latin typeface="Helvetica" pitchFamily="2" charset="0"/>
              </a:rPr>
              <a:t>specific</a:t>
            </a:r>
            <a:r>
              <a:rPr lang="it-IT" dirty="0">
                <a:solidFill>
                  <a:schemeClr val="accent6">
                    <a:lumMod val="10000"/>
                  </a:schemeClr>
                </a:solidFill>
                <a:effectLst/>
                <a:latin typeface="Helvetica" pitchFamily="2" charset="0"/>
              </a:rPr>
              <a:t> and </a:t>
            </a:r>
            <a:r>
              <a:rPr lang="it-IT" dirty="0" err="1">
                <a:solidFill>
                  <a:schemeClr val="accent6">
                    <a:lumMod val="10000"/>
                  </a:schemeClr>
                </a:solidFill>
                <a:effectLst/>
                <a:latin typeface="Helvetica" pitchFamily="2" charset="0"/>
              </a:rPr>
              <a:t>values</a:t>
            </a:r>
            <a:r>
              <a:rPr lang="it-IT" dirty="0">
                <a:solidFill>
                  <a:schemeClr val="accent6">
                    <a:lumMod val="10000"/>
                  </a:schemeClr>
                </a:solidFill>
                <a:effectLst/>
                <a:latin typeface="Helvetica" pitchFamily="2" charset="0"/>
              </a:rPr>
              <a:t> </a:t>
            </a:r>
          </a:p>
          <a:p>
            <a:r>
              <a:rPr lang="it-IT" dirty="0" err="1">
                <a:solidFill>
                  <a:schemeClr val="accent6">
                    <a:lumMod val="10000"/>
                  </a:schemeClr>
                </a:solidFill>
                <a:effectLst/>
                <a:latin typeface="Helvetica" pitchFamily="2" charset="0"/>
              </a:rPr>
              <a:t>may</a:t>
            </a:r>
            <a:r>
              <a:rPr lang="it-IT" dirty="0">
                <a:solidFill>
                  <a:schemeClr val="accent6">
                    <a:lumMod val="10000"/>
                  </a:schemeClr>
                </a:solidFill>
                <a:effectLst/>
                <a:latin typeface="Helvetica" pitchFamily="2" charset="0"/>
              </a:rPr>
              <a:t> be </a:t>
            </a:r>
            <a:r>
              <a:rPr lang="it-IT" dirty="0" err="1">
                <a:solidFill>
                  <a:schemeClr val="accent6">
                    <a:lumMod val="10000"/>
                  </a:schemeClr>
                </a:solidFill>
                <a:effectLst/>
                <a:latin typeface="Helvetica" pitchFamily="2" charset="0"/>
              </a:rPr>
              <a:t>further</a:t>
            </a:r>
            <a:r>
              <a:rPr lang="it-IT" dirty="0">
                <a:solidFill>
                  <a:schemeClr val="accent6">
                    <a:lumMod val="10000"/>
                  </a:schemeClr>
                </a:solidFill>
                <a:effectLst/>
                <a:latin typeface="Helvetica" pitchFamily="2" charset="0"/>
              </a:rPr>
              <a:t> </a:t>
            </a:r>
            <a:r>
              <a:rPr lang="it-IT" dirty="0" err="1">
                <a:solidFill>
                  <a:schemeClr val="accent6">
                    <a:lumMod val="10000"/>
                  </a:schemeClr>
                </a:solidFill>
                <a:effectLst/>
                <a:latin typeface="Helvetica" pitchFamily="2" charset="0"/>
              </a:rPr>
              <a:t>constrained</a:t>
            </a:r>
            <a:r>
              <a:rPr lang="it-IT" dirty="0">
                <a:solidFill>
                  <a:schemeClr val="accent6">
                    <a:lumMod val="10000"/>
                  </a:schemeClr>
                </a:solidFill>
                <a:effectLst/>
                <a:latin typeface="Helvetica" pitchFamily="2" charset="0"/>
              </a:rPr>
              <a:t> in </a:t>
            </a:r>
          </a:p>
          <a:p>
            <a:r>
              <a:rPr lang="it-IT" dirty="0">
                <a:solidFill>
                  <a:schemeClr val="accent6">
                    <a:lumMod val="10000"/>
                  </a:schemeClr>
                </a:solidFill>
                <a:effectLst/>
                <a:latin typeface="Helvetica" pitchFamily="2" charset="0"/>
              </a:rPr>
              <a:t>mission/</a:t>
            </a:r>
            <a:r>
              <a:rPr lang="it-IT" dirty="0" err="1">
                <a:solidFill>
                  <a:schemeClr val="accent6">
                    <a:lumMod val="10000"/>
                  </a:schemeClr>
                </a:solidFill>
                <a:effectLst/>
                <a:latin typeface="Helvetica" pitchFamily="2" charset="0"/>
              </a:rPr>
              <a:t>instrument</a:t>
            </a:r>
            <a:r>
              <a:rPr lang="it-IT" dirty="0">
                <a:solidFill>
                  <a:schemeClr val="accent6">
                    <a:lumMod val="10000"/>
                  </a:schemeClr>
                </a:solidFill>
                <a:effectLst/>
                <a:latin typeface="Helvetica" pitchFamily="2" charset="0"/>
              </a:rPr>
              <a:t> </a:t>
            </a:r>
            <a:r>
              <a:rPr lang="it-IT" dirty="0" err="1">
                <a:solidFill>
                  <a:schemeClr val="accent6">
                    <a:lumMod val="10000"/>
                  </a:schemeClr>
                </a:solidFill>
                <a:effectLst/>
                <a:latin typeface="Helvetica" pitchFamily="2" charset="0"/>
              </a:rPr>
              <a:t>dictionaries</a:t>
            </a:r>
            <a:endParaRPr lang="it-IT" dirty="0">
              <a:solidFill>
                <a:schemeClr val="accent6">
                  <a:lumMod val="10000"/>
                </a:schemeClr>
              </a:solidFill>
              <a:effectLst/>
              <a:latin typeface="Helvetica" pitchFamily="2" charset="0"/>
            </a:endParaRPr>
          </a:p>
          <a:p>
            <a:endParaRPr lang="it-ES" dirty="0"/>
          </a:p>
        </p:txBody>
      </p:sp>
      <p:cxnSp>
        <p:nvCxnSpPr>
          <p:cNvPr id="5" name="Connettore 2 4">
            <a:extLst>
              <a:ext uri="{FF2B5EF4-FFF2-40B4-BE49-F238E27FC236}">
                <a16:creationId xmlns:a16="http://schemas.microsoft.com/office/drawing/2014/main" id="{4CB68FFE-F185-A7C8-3785-8FE7E1EA22C4}"/>
              </a:ext>
            </a:extLst>
          </p:cNvPr>
          <p:cNvCxnSpPr>
            <a:cxnSpLocks/>
          </p:cNvCxnSpPr>
          <p:nvPr/>
        </p:nvCxnSpPr>
        <p:spPr>
          <a:xfrm flipH="1">
            <a:off x="7629993" y="1943426"/>
            <a:ext cx="697578" cy="5899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26B6C1A2-EE23-6905-D00E-682C3BDB2D84}"/>
              </a:ext>
            </a:extLst>
          </p:cNvPr>
          <p:cNvCxnSpPr>
            <a:cxnSpLocks/>
          </p:cNvCxnSpPr>
          <p:nvPr/>
        </p:nvCxnSpPr>
        <p:spPr>
          <a:xfrm flipH="1" flipV="1">
            <a:off x="7075714" y="4067896"/>
            <a:ext cx="1343168" cy="27550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F9EC0C8C-1EFD-0C8D-8E37-0B21710B10CF}"/>
              </a:ext>
            </a:extLst>
          </p:cNvPr>
          <p:cNvSpPr txBox="1"/>
          <p:nvPr/>
        </p:nvSpPr>
        <p:spPr>
          <a:xfrm>
            <a:off x="87483" y="5383406"/>
            <a:ext cx="4952604" cy="923330"/>
          </a:xfrm>
          <a:prstGeom prst="rect">
            <a:avLst/>
          </a:prstGeom>
          <a:noFill/>
        </p:spPr>
        <p:txBody>
          <a:bodyPr wrap="square" rtlCol="0">
            <a:spAutoFit/>
          </a:bodyPr>
          <a:lstStyle/>
          <a:p>
            <a:r>
              <a:rPr lang="it-IT" dirty="0">
                <a:solidFill>
                  <a:schemeClr val="accent6">
                    <a:lumMod val="10000"/>
                  </a:schemeClr>
                </a:solidFill>
                <a:effectLst/>
                <a:latin typeface="Helvetica" pitchFamily="2" charset="0"/>
              </a:rPr>
              <a:t>The ID of an entry in the mission science</a:t>
            </a:r>
            <a:br>
              <a:rPr lang="it-IT" dirty="0">
                <a:solidFill>
                  <a:schemeClr val="accent6">
                    <a:lumMod val="10000"/>
                  </a:schemeClr>
                </a:solidFill>
                <a:effectLst/>
                <a:latin typeface="Helvetica" pitchFamily="2" charset="0"/>
              </a:rPr>
            </a:br>
            <a:r>
              <a:rPr lang="it-IT" dirty="0">
                <a:solidFill>
                  <a:schemeClr val="accent6">
                    <a:lumMod val="10000"/>
                  </a:schemeClr>
                </a:solidFill>
                <a:effectLst/>
                <a:latin typeface="Helvetica" pitchFamily="2" charset="0"/>
              </a:rPr>
              <a:t>        </a:t>
            </a:r>
            <a:r>
              <a:rPr lang="it-IT" dirty="0" err="1">
                <a:solidFill>
                  <a:schemeClr val="accent6">
                    <a:lumMod val="10000"/>
                  </a:schemeClr>
                </a:solidFill>
                <a:effectLst/>
                <a:latin typeface="Helvetica" pitchFamily="2" charset="0"/>
              </a:rPr>
              <a:t>traceability</a:t>
            </a:r>
            <a:r>
              <a:rPr lang="it-IT" dirty="0">
                <a:solidFill>
                  <a:schemeClr val="accent6">
                    <a:lumMod val="10000"/>
                  </a:schemeClr>
                </a:solidFill>
                <a:effectLst/>
                <a:latin typeface="Helvetica" pitchFamily="2" charset="0"/>
              </a:rPr>
              <a:t> </a:t>
            </a:r>
            <a:r>
              <a:rPr lang="it-IT" dirty="0" err="1">
                <a:solidFill>
                  <a:schemeClr val="accent6">
                    <a:lumMod val="10000"/>
                  </a:schemeClr>
                </a:solidFill>
                <a:effectLst/>
                <a:latin typeface="Helvetica" pitchFamily="2" charset="0"/>
              </a:rPr>
              <a:t>matrix</a:t>
            </a:r>
            <a:r>
              <a:rPr lang="it-IT" dirty="0">
                <a:solidFill>
                  <a:schemeClr val="accent6">
                    <a:lumMod val="10000"/>
                  </a:schemeClr>
                </a:solidFill>
                <a:effectLst/>
                <a:latin typeface="Helvetica" pitchFamily="2" charset="0"/>
              </a:rPr>
              <a:t> </a:t>
            </a:r>
            <a:r>
              <a:rPr lang="it-IT" dirty="0" err="1">
                <a:solidFill>
                  <a:schemeClr val="accent6">
                    <a:lumMod val="10000"/>
                  </a:schemeClr>
                </a:solidFill>
                <a:effectLst/>
                <a:latin typeface="Helvetica" pitchFamily="2" charset="0"/>
              </a:rPr>
              <a:t>satisfied</a:t>
            </a:r>
            <a:r>
              <a:rPr lang="it-IT" dirty="0">
                <a:solidFill>
                  <a:schemeClr val="accent6">
                    <a:lumMod val="10000"/>
                  </a:schemeClr>
                </a:solidFill>
                <a:effectLst/>
                <a:latin typeface="Helvetica" pitchFamily="2" charset="0"/>
              </a:rPr>
              <a:t>, or </a:t>
            </a:r>
            <a:r>
              <a:rPr lang="it-IT" dirty="0" err="1">
                <a:solidFill>
                  <a:schemeClr val="accent6">
                    <a:lumMod val="10000"/>
                  </a:schemeClr>
                </a:solidFill>
                <a:effectLst/>
                <a:latin typeface="Helvetica" pitchFamily="2" charset="0"/>
              </a:rPr>
              <a:t>attempted</a:t>
            </a:r>
            <a:r>
              <a:rPr lang="it-IT" dirty="0">
                <a:solidFill>
                  <a:schemeClr val="accent6">
                    <a:lumMod val="10000"/>
                  </a:schemeClr>
                </a:solidFill>
                <a:effectLst/>
                <a:latin typeface="Helvetica" pitchFamily="2" charset="0"/>
              </a:rPr>
              <a:t>, </a:t>
            </a:r>
          </a:p>
          <a:p>
            <a:r>
              <a:rPr lang="it-IT" dirty="0">
                <a:solidFill>
                  <a:schemeClr val="accent6">
                    <a:lumMod val="10000"/>
                  </a:schemeClr>
                </a:solidFill>
                <a:latin typeface="Helvetica" pitchFamily="2" charset="0"/>
              </a:rPr>
              <a:t>        </a:t>
            </a:r>
            <a:r>
              <a:rPr lang="it-IT" dirty="0">
                <a:solidFill>
                  <a:schemeClr val="accent6">
                    <a:lumMod val="10000"/>
                  </a:schemeClr>
                </a:solidFill>
                <a:effectLst/>
                <a:latin typeface="Helvetica" pitchFamily="2" charset="0"/>
              </a:rPr>
              <a:t>by </a:t>
            </a:r>
            <a:r>
              <a:rPr lang="it-IT" dirty="0" err="1">
                <a:solidFill>
                  <a:schemeClr val="accent6">
                    <a:lumMod val="10000"/>
                  </a:schemeClr>
                </a:solidFill>
                <a:effectLst/>
                <a:latin typeface="Helvetica" pitchFamily="2" charset="0"/>
              </a:rPr>
              <a:t>observations</a:t>
            </a:r>
            <a:r>
              <a:rPr lang="it-IT" dirty="0">
                <a:solidFill>
                  <a:schemeClr val="accent6">
                    <a:lumMod val="10000"/>
                  </a:schemeClr>
                </a:solidFill>
                <a:effectLst/>
                <a:latin typeface="Helvetica" pitchFamily="2" charset="0"/>
              </a:rPr>
              <a:t> in </a:t>
            </a:r>
            <a:r>
              <a:rPr lang="it-IT" dirty="0" err="1">
                <a:solidFill>
                  <a:schemeClr val="accent6">
                    <a:lumMod val="10000"/>
                  </a:schemeClr>
                </a:solidFill>
                <a:effectLst/>
                <a:latin typeface="Helvetica" pitchFamily="2" charset="0"/>
              </a:rPr>
              <a:t>this</a:t>
            </a:r>
            <a:r>
              <a:rPr lang="it-IT" dirty="0">
                <a:solidFill>
                  <a:schemeClr val="accent6">
                    <a:lumMod val="10000"/>
                  </a:schemeClr>
                </a:solidFill>
                <a:effectLst/>
                <a:latin typeface="Helvetica" pitchFamily="2" charset="0"/>
              </a:rPr>
              <a:t> product</a:t>
            </a:r>
          </a:p>
        </p:txBody>
      </p:sp>
      <p:cxnSp>
        <p:nvCxnSpPr>
          <p:cNvPr id="13" name="Connettore 4 12">
            <a:extLst>
              <a:ext uri="{FF2B5EF4-FFF2-40B4-BE49-F238E27FC236}">
                <a16:creationId xmlns:a16="http://schemas.microsoft.com/office/drawing/2014/main" id="{8D157835-6C82-0C17-4C9C-67EBD9EE5548}"/>
              </a:ext>
            </a:extLst>
          </p:cNvPr>
          <p:cNvCxnSpPr>
            <a:cxnSpLocks/>
          </p:cNvCxnSpPr>
          <p:nvPr/>
        </p:nvCxnSpPr>
        <p:spPr>
          <a:xfrm flipV="1">
            <a:off x="3668486" y="4945059"/>
            <a:ext cx="584696" cy="446091"/>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12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6FBD-0B3E-52A0-C4D2-B15F0332B900}"/>
              </a:ext>
            </a:extLst>
          </p:cNvPr>
          <p:cNvSpPr>
            <a:spLocks noGrp="1"/>
          </p:cNvSpPr>
          <p:nvPr>
            <p:ph type="title"/>
          </p:nvPr>
        </p:nvSpPr>
        <p:spPr/>
        <p:txBody>
          <a:bodyPr/>
          <a:lstStyle/>
          <a:p>
            <a:r>
              <a:rPr lang="it-ES" dirty="0"/>
              <a:t>PSA </a:t>
            </a:r>
            <a:r>
              <a:rPr lang="it-IT" dirty="0" err="1"/>
              <a:t>dictionary</a:t>
            </a:r>
            <a:r>
              <a:rPr lang="it-IT" dirty="0"/>
              <a:t> – The Schema </a:t>
            </a:r>
            <a:r>
              <a:rPr lang="it-ES" dirty="0"/>
              <a:t>cont.</a:t>
            </a:r>
          </a:p>
        </p:txBody>
      </p:sp>
      <p:pic>
        <p:nvPicPr>
          <p:cNvPr id="9" name="Immagine 8" descr="Immagine che contiene testo, schermata, Carattere, linea&#10;&#10;Descrizione generata automaticamente">
            <a:extLst>
              <a:ext uri="{FF2B5EF4-FFF2-40B4-BE49-F238E27FC236}">
                <a16:creationId xmlns:a16="http://schemas.microsoft.com/office/drawing/2014/main" id="{2AA5E7AF-F37C-7615-1942-C28230169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338" y="2006217"/>
            <a:ext cx="5842000" cy="3225800"/>
          </a:xfrm>
          <a:prstGeom prst="rect">
            <a:avLst/>
          </a:prstGeom>
        </p:spPr>
      </p:pic>
      <p:pic>
        <p:nvPicPr>
          <p:cNvPr id="7" name="Immagine 6" descr="Immagine che contiene testo, schermata, Carattere, linea&#10;&#10;Descrizione generata automaticamente">
            <a:extLst>
              <a:ext uri="{FF2B5EF4-FFF2-40B4-BE49-F238E27FC236}">
                <a16:creationId xmlns:a16="http://schemas.microsoft.com/office/drawing/2014/main" id="{E72779AE-A746-A02B-0465-7206B138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00" y="4183912"/>
            <a:ext cx="6464300" cy="1828800"/>
          </a:xfrm>
          <a:prstGeom prst="rect">
            <a:avLst/>
          </a:prstGeom>
        </p:spPr>
      </p:pic>
      <p:pic>
        <p:nvPicPr>
          <p:cNvPr id="15" name="Segnaposto contenuto 14" descr="Immagine che contiene testo, Carattere, linea, numero&#10;&#10;Descrizione generata automaticamente">
            <a:extLst>
              <a:ext uri="{FF2B5EF4-FFF2-40B4-BE49-F238E27FC236}">
                <a16:creationId xmlns:a16="http://schemas.microsoft.com/office/drawing/2014/main" id="{D2538333-9170-10E7-DCE7-3E1BB079C80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6000" y="950004"/>
            <a:ext cx="7670800" cy="2590800"/>
          </a:xfrm>
        </p:spPr>
      </p:pic>
    </p:spTree>
    <p:extLst>
      <p:ext uri="{BB962C8B-B14F-4D97-AF65-F5344CB8AC3E}">
        <p14:creationId xmlns:p14="http://schemas.microsoft.com/office/powerpoint/2010/main" val="743552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D6BC0A-BF3F-E127-D1AC-25009CF32045}"/>
              </a:ext>
            </a:extLst>
          </p:cNvPr>
          <p:cNvSpPr>
            <a:spLocks noGrp="1"/>
          </p:cNvSpPr>
          <p:nvPr>
            <p:ph type="title"/>
          </p:nvPr>
        </p:nvSpPr>
        <p:spPr/>
        <p:txBody>
          <a:bodyPr/>
          <a:lstStyle/>
          <a:p>
            <a:r>
              <a:rPr lang="it-ES" dirty="0"/>
              <a:t>PSA </a:t>
            </a:r>
            <a:r>
              <a:rPr lang="it-IT" dirty="0" err="1"/>
              <a:t>dictionary</a:t>
            </a:r>
            <a:r>
              <a:rPr lang="it-IT" dirty="0"/>
              <a:t> – The </a:t>
            </a:r>
            <a:r>
              <a:rPr lang="it-IT" dirty="0" err="1"/>
              <a:t>Schematron</a:t>
            </a:r>
            <a:endParaRPr lang="it-ES" dirty="0"/>
          </a:p>
        </p:txBody>
      </p:sp>
      <p:sp>
        <p:nvSpPr>
          <p:cNvPr id="3" name="Segnaposto contenuto 2">
            <a:extLst>
              <a:ext uri="{FF2B5EF4-FFF2-40B4-BE49-F238E27FC236}">
                <a16:creationId xmlns:a16="http://schemas.microsoft.com/office/drawing/2014/main" id="{73C72CF8-9B54-BA29-2E6C-F3BD216700BE}"/>
              </a:ext>
            </a:extLst>
          </p:cNvPr>
          <p:cNvSpPr>
            <a:spLocks noGrp="1"/>
          </p:cNvSpPr>
          <p:nvPr>
            <p:ph idx="1"/>
          </p:nvPr>
        </p:nvSpPr>
        <p:spPr/>
        <p:txBody>
          <a:bodyPr/>
          <a:lstStyle/>
          <a:p>
            <a:pPr marL="285750" indent="-285750">
              <a:buFont typeface="Arial" panose="020B0604020202020204" pitchFamily="34" charset="0"/>
              <a:buChar char="•"/>
            </a:pPr>
            <a:r>
              <a:rPr lang="it-ES" dirty="0">
                <a:solidFill>
                  <a:schemeClr val="accent6">
                    <a:lumMod val="10000"/>
                  </a:schemeClr>
                </a:solidFill>
              </a:rPr>
              <a:t>The PSA Schematron is as essential as the schema</a:t>
            </a:r>
          </a:p>
          <a:p>
            <a:pPr marL="285750" indent="-285750">
              <a:buFont typeface="Arial" panose="020B0604020202020204" pitchFamily="34" charset="0"/>
              <a:buChar char="•"/>
            </a:pPr>
            <a:r>
              <a:rPr lang="it-ES" dirty="0">
                <a:solidFill>
                  <a:schemeClr val="accent6">
                    <a:lumMod val="10000"/>
                  </a:schemeClr>
                </a:solidFill>
              </a:rPr>
              <a:t>It is the set of rules paired with the PSA schema and it ensures that classes/metadata/values are present and/or are correct, e.g.</a:t>
            </a:r>
          </a:p>
          <a:p>
            <a:pPr marL="285750" indent="-285750">
              <a:buFont typeface="Arial" panose="020B0604020202020204" pitchFamily="34" charset="0"/>
              <a:buChar char="•"/>
            </a:pPr>
            <a:endParaRPr lang="it-ES" dirty="0"/>
          </a:p>
          <a:p>
            <a:endParaRPr lang="it-ES" dirty="0"/>
          </a:p>
          <a:p>
            <a:pPr marL="285750" indent="-285750">
              <a:buFont typeface="Arial" panose="020B0604020202020204" pitchFamily="34" charset="0"/>
              <a:buChar char="•"/>
            </a:pPr>
            <a:endParaRPr lang="it-ES" dirty="0"/>
          </a:p>
        </p:txBody>
      </p:sp>
      <p:sp>
        <p:nvSpPr>
          <p:cNvPr id="16" name="CasellaDiTesto 15">
            <a:extLst>
              <a:ext uri="{FF2B5EF4-FFF2-40B4-BE49-F238E27FC236}">
                <a16:creationId xmlns:a16="http://schemas.microsoft.com/office/drawing/2014/main" id="{07D5EC5A-0EEE-620D-125D-F531FFDF4993}"/>
              </a:ext>
            </a:extLst>
          </p:cNvPr>
          <p:cNvSpPr txBox="1"/>
          <p:nvPr/>
        </p:nvSpPr>
        <p:spPr>
          <a:xfrm>
            <a:off x="8897194" y="2354380"/>
            <a:ext cx="2904962" cy="1077218"/>
          </a:xfrm>
          <a:prstGeom prst="rect">
            <a:avLst/>
          </a:prstGeom>
          <a:noFill/>
        </p:spPr>
        <p:txBody>
          <a:bodyPr wrap="none" rtlCol="0">
            <a:spAutoFit/>
          </a:bodyPr>
          <a:lstStyle/>
          <a:p>
            <a:pPr algn="ctr"/>
            <a:r>
              <a:rPr lang="it-IT" sz="1600" dirty="0"/>
              <a:t>Checks </a:t>
            </a:r>
            <a:r>
              <a:rPr lang="it-IT" sz="1600" dirty="0" err="1"/>
              <a:t>that</a:t>
            </a:r>
            <a:r>
              <a:rPr lang="it-IT" sz="1600" dirty="0"/>
              <a:t> </a:t>
            </a:r>
            <a:r>
              <a:rPr lang="it-IT" sz="1600" dirty="0" err="1"/>
              <a:t>Mission_Area</a:t>
            </a:r>
            <a:r>
              <a:rPr lang="it-IT" sz="1600" dirty="0"/>
              <a:t> </a:t>
            </a:r>
          </a:p>
          <a:p>
            <a:pPr algn="ctr"/>
            <a:r>
              <a:rPr lang="it-IT" sz="1600" dirty="0" err="1"/>
              <a:t>contains</a:t>
            </a:r>
            <a:r>
              <a:rPr lang="it-IT" sz="1600" dirty="0"/>
              <a:t> </a:t>
            </a:r>
          </a:p>
          <a:p>
            <a:pPr algn="ctr"/>
            <a:r>
              <a:rPr lang="it-IT" sz="1600" dirty="0"/>
              <a:t>the PSA class </a:t>
            </a:r>
          </a:p>
          <a:p>
            <a:pPr algn="ctr"/>
            <a:r>
              <a:rPr lang="it-IT" sz="1600" dirty="0" err="1"/>
              <a:t>Mission_Information</a:t>
            </a:r>
            <a:endParaRPr lang="it-ES" sz="1600" dirty="0"/>
          </a:p>
        </p:txBody>
      </p:sp>
      <p:pic>
        <p:nvPicPr>
          <p:cNvPr id="18" name="Immagine 17">
            <a:extLst>
              <a:ext uri="{FF2B5EF4-FFF2-40B4-BE49-F238E27FC236}">
                <a16:creationId xmlns:a16="http://schemas.microsoft.com/office/drawing/2014/main" id="{D56FE62C-3E38-235C-69E6-9C14E28E7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020" y="4108462"/>
            <a:ext cx="10330445" cy="1416456"/>
          </a:xfrm>
          <a:prstGeom prst="rect">
            <a:avLst/>
          </a:prstGeom>
        </p:spPr>
      </p:pic>
      <p:sp>
        <p:nvSpPr>
          <p:cNvPr id="19" name="CasellaDiTesto 18">
            <a:extLst>
              <a:ext uri="{FF2B5EF4-FFF2-40B4-BE49-F238E27FC236}">
                <a16:creationId xmlns:a16="http://schemas.microsoft.com/office/drawing/2014/main" id="{CE243B4F-634A-64E3-852D-72A4BD243164}"/>
              </a:ext>
            </a:extLst>
          </p:cNvPr>
          <p:cNvSpPr txBox="1"/>
          <p:nvPr/>
        </p:nvSpPr>
        <p:spPr>
          <a:xfrm>
            <a:off x="334356" y="5524918"/>
            <a:ext cx="6621941" cy="646331"/>
          </a:xfrm>
          <a:prstGeom prst="rect">
            <a:avLst/>
          </a:prstGeom>
          <a:noFill/>
        </p:spPr>
        <p:txBody>
          <a:bodyPr wrap="none" rtlCol="0">
            <a:spAutoFit/>
          </a:bodyPr>
          <a:lstStyle/>
          <a:p>
            <a:r>
              <a:rPr lang="it-ES" dirty="0"/>
              <a:t>Checks that collection type (data_calibrated) matches  </a:t>
            </a:r>
          </a:p>
          <a:p>
            <a:r>
              <a:rPr lang="it-ES" dirty="0"/>
              <a:t>processing_level (Calibrated)</a:t>
            </a:r>
          </a:p>
        </p:txBody>
      </p:sp>
      <p:sp>
        <p:nvSpPr>
          <p:cNvPr id="20" name="Freccia curva 19">
            <a:extLst>
              <a:ext uri="{FF2B5EF4-FFF2-40B4-BE49-F238E27FC236}">
                <a16:creationId xmlns:a16="http://schemas.microsoft.com/office/drawing/2014/main" id="{9F4B8EFF-686A-9719-5D6E-83F78DDABAC8}"/>
              </a:ext>
            </a:extLst>
          </p:cNvPr>
          <p:cNvSpPr/>
          <p:nvPr/>
        </p:nvSpPr>
        <p:spPr>
          <a:xfrm>
            <a:off x="565210" y="4494045"/>
            <a:ext cx="813816" cy="868680"/>
          </a:xfrm>
          <a:prstGeom prst="bentArrow">
            <a:avLst/>
          </a:prstGeom>
          <a:solidFill>
            <a:schemeClr val="tx1"/>
          </a:solidFill>
          <a:ln w="12700">
            <a:gradFill>
              <a:gsLst>
                <a:gs pos="57000">
                  <a:schemeClr val="accent1">
                    <a:lumMod val="5000"/>
                    <a:lumOff val="95000"/>
                  </a:schemeClr>
                </a:gs>
                <a:gs pos="74000">
                  <a:schemeClr val="accent1">
                    <a:lumMod val="45000"/>
                    <a:lumOff val="55000"/>
                  </a:schemeClr>
                </a:gs>
                <a:gs pos="83000">
                  <a:schemeClr val="accent1">
                    <a:lumMod val="45000"/>
                    <a:lumOff val="55000"/>
                  </a:schemeClr>
                </a:gs>
                <a:gs pos="89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solidFill>
                <a:schemeClr val="tx1"/>
              </a:solidFill>
            </a:endParaRPr>
          </a:p>
        </p:txBody>
      </p:sp>
      <p:sp>
        <p:nvSpPr>
          <p:cNvPr id="4" name="CasellaDiTesto 3">
            <a:extLst>
              <a:ext uri="{FF2B5EF4-FFF2-40B4-BE49-F238E27FC236}">
                <a16:creationId xmlns:a16="http://schemas.microsoft.com/office/drawing/2014/main" id="{ABE4FAA7-EACC-A31D-C106-2A4815F2C422}"/>
              </a:ext>
            </a:extLst>
          </p:cNvPr>
          <p:cNvSpPr txBox="1"/>
          <p:nvPr/>
        </p:nvSpPr>
        <p:spPr>
          <a:xfrm>
            <a:off x="8586634" y="5207587"/>
            <a:ext cx="3193416" cy="12003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it-ES" b="1" dirty="0">
                <a:solidFill>
                  <a:schemeClr val="tx1">
                    <a:lumMod val="50000"/>
                    <a:lumOff val="50000"/>
                  </a:schemeClr>
                </a:solidFill>
              </a:rPr>
              <a:t>See splinter </a:t>
            </a:r>
          </a:p>
          <a:p>
            <a:pPr algn="ctr"/>
            <a:r>
              <a:rPr lang="it-ES" b="1" dirty="0">
                <a:solidFill>
                  <a:schemeClr val="tx1">
                    <a:lumMod val="50000"/>
                    <a:lumOff val="50000"/>
                  </a:schemeClr>
                </a:solidFill>
              </a:rPr>
              <a:t>on schematrons and xpaths on </a:t>
            </a:r>
          </a:p>
          <a:p>
            <a:pPr algn="ctr"/>
            <a:r>
              <a:rPr lang="it-ES" b="1" dirty="0">
                <a:solidFill>
                  <a:schemeClr val="tx1">
                    <a:lumMod val="50000"/>
                    <a:lumOff val="50000"/>
                  </a:schemeClr>
                </a:solidFill>
              </a:rPr>
              <a:t>Friday!</a:t>
            </a:r>
          </a:p>
        </p:txBody>
      </p:sp>
      <p:pic>
        <p:nvPicPr>
          <p:cNvPr id="6" name="Immagine 5" descr="Immagine che contiene testo, schermata, Carattere&#10;&#10;Descrizione generata automaticamente">
            <a:extLst>
              <a:ext uri="{FF2B5EF4-FFF2-40B4-BE49-F238E27FC236}">
                <a16:creationId xmlns:a16="http://schemas.microsoft.com/office/drawing/2014/main" id="{4BF08B04-7F56-84DC-568A-9232B5AD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61" y="2289765"/>
            <a:ext cx="7772400" cy="1339480"/>
          </a:xfrm>
          <a:prstGeom prst="rect">
            <a:avLst/>
          </a:prstGeom>
        </p:spPr>
      </p:pic>
      <p:sp>
        <p:nvSpPr>
          <p:cNvPr id="7" name="Freccia curva 6">
            <a:extLst>
              <a:ext uri="{FF2B5EF4-FFF2-40B4-BE49-F238E27FC236}">
                <a16:creationId xmlns:a16="http://schemas.microsoft.com/office/drawing/2014/main" id="{2CC2E3FA-9E6E-E539-17CE-B630D684B31B}"/>
              </a:ext>
            </a:extLst>
          </p:cNvPr>
          <p:cNvSpPr/>
          <p:nvPr/>
        </p:nvSpPr>
        <p:spPr>
          <a:xfrm rot="12497777">
            <a:off x="7528411" y="2972615"/>
            <a:ext cx="1442638" cy="950018"/>
          </a:xfrm>
          <a:prstGeom prst="bentArrow">
            <a:avLst/>
          </a:prstGeom>
          <a:solidFill>
            <a:schemeClr val="tx1"/>
          </a:solidFill>
          <a:ln w="12700">
            <a:gradFill>
              <a:gsLst>
                <a:gs pos="57000">
                  <a:schemeClr val="accent1">
                    <a:lumMod val="5000"/>
                    <a:lumOff val="95000"/>
                  </a:schemeClr>
                </a:gs>
                <a:gs pos="74000">
                  <a:schemeClr val="accent1">
                    <a:lumMod val="45000"/>
                    <a:lumOff val="55000"/>
                  </a:schemeClr>
                </a:gs>
                <a:gs pos="83000">
                  <a:schemeClr val="accent1">
                    <a:lumMod val="45000"/>
                    <a:lumOff val="55000"/>
                  </a:schemeClr>
                </a:gs>
                <a:gs pos="89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ES">
              <a:solidFill>
                <a:schemeClr val="tx1"/>
              </a:solidFill>
            </a:endParaRPr>
          </a:p>
        </p:txBody>
      </p:sp>
    </p:spTree>
    <p:extLst>
      <p:ext uri="{BB962C8B-B14F-4D97-AF65-F5344CB8AC3E}">
        <p14:creationId xmlns:p14="http://schemas.microsoft.com/office/powerpoint/2010/main" val="42796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B43E0E-38ED-3DD9-040A-2722A61928DB}"/>
              </a:ext>
            </a:extLst>
          </p:cNvPr>
          <p:cNvSpPr>
            <a:spLocks noGrp="1"/>
          </p:cNvSpPr>
          <p:nvPr>
            <p:ph type="title"/>
          </p:nvPr>
        </p:nvSpPr>
        <p:spPr/>
        <p:txBody>
          <a:bodyPr/>
          <a:lstStyle/>
          <a:p>
            <a:r>
              <a:rPr lang="it-ES" dirty="0"/>
              <a:t>Mission dictionaries</a:t>
            </a:r>
          </a:p>
        </p:txBody>
      </p:sp>
      <p:sp>
        <p:nvSpPr>
          <p:cNvPr id="3" name="Segnaposto contenuto 2">
            <a:extLst>
              <a:ext uri="{FF2B5EF4-FFF2-40B4-BE49-F238E27FC236}">
                <a16:creationId xmlns:a16="http://schemas.microsoft.com/office/drawing/2014/main" id="{5123ECBC-B079-A68E-A706-2C2BFB4C2404}"/>
              </a:ext>
            </a:extLst>
          </p:cNvPr>
          <p:cNvSpPr>
            <a:spLocks noGrp="1"/>
          </p:cNvSpPr>
          <p:nvPr>
            <p:ph idx="1"/>
          </p:nvPr>
        </p:nvSpPr>
        <p:spPr/>
        <p:txBody>
          <a:bodyPr/>
          <a:lstStyle/>
          <a:p>
            <a:pPr marL="285750" indent="-285750">
              <a:buFont typeface="Arial" panose="020B0604020202020204" pitchFamily="34" charset="0"/>
              <a:buChar char="•"/>
            </a:pPr>
            <a:r>
              <a:rPr lang="it-ES" dirty="0">
                <a:solidFill>
                  <a:schemeClr val="accent6">
                    <a:lumMod val="10000"/>
                  </a:schemeClr>
                </a:solidFill>
              </a:rPr>
              <a:t>Mission </a:t>
            </a:r>
            <a:r>
              <a:rPr lang="en-GB" dirty="0">
                <a:solidFill>
                  <a:schemeClr val="accent6">
                    <a:lumMod val="10000"/>
                  </a:schemeClr>
                </a:solidFill>
              </a:rPr>
              <a:t>dictionary schemas</a:t>
            </a:r>
            <a:r>
              <a:rPr lang="it-ES" dirty="0">
                <a:solidFill>
                  <a:schemeClr val="accent6">
                    <a:lumMod val="10000"/>
                  </a:schemeClr>
                </a:solidFill>
              </a:rPr>
              <a:t> could be empty, at least they are for ExoMars and BepiColombo</a:t>
            </a:r>
          </a:p>
          <a:p>
            <a:pPr marL="285750" indent="-285750">
              <a:buFont typeface="Arial" panose="020B0604020202020204" pitchFamily="34" charset="0"/>
              <a:buChar char="•"/>
            </a:pPr>
            <a:r>
              <a:rPr lang="it-ES" dirty="0">
                <a:solidFill>
                  <a:schemeClr val="accent6">
                    <a:lumMod val="10000"/>
                  </a:schemeClr>
                </a:solidFill>
              </a:rPr>
              <a:t>What is </a:t>
            </a:r>
            <a:r>
              <a:rPr lang="it-ES">
                <a:solidFill>
                  <a:schemeClr val="accent6">
                    <a:lumMod val="10000"/>
                  </a:schemeClr>
                </a:solidFill>
              </a:rPr>
              <a:t>enforced via validation are </a:t>
            </a:r>
            <a:r>
              <a:rPr lang="it-ES" dirty="0">
                <a:solidFill>
                  <a:schemeClr val="accent6">
                    <a:lumMod val="10000"/>
                  </a:schemeClr>
                </a:solidFill>
              </a:rPr>
              <a:t>the schematrons containing rules to be applied to the specific mission</a:t>
            </a:r>
          </a:p>
          <a:p>
            <a:pPr marL="285750" indent="-285750">
              <a:buFont typeface="Arial" panose="020B0604020202020204" pitchFamily="34" charset="0"/>
              <a:buChar char="•"/>
            </a:pPr>
            <a:r>
              <a:rPr lang="en-US" dirty="0">
                <a:solidFill>
                  <a:schemeClr val="accent6">
                    <a:lumMod val="10000"/>
                  </a:schemeClr>
                </a:solidFill>
              </a:rPr>
              <a:t>For example (</a:t>
            </a:r>
            <a:r>
              <a:rPr lang="en-US" dirty="0">
                <a:solidFill>
                  <a:schemeClr val="accent6">
                    <a:lumMod val="10000"/>
                  </a:schemeClr>
                </a:solidFill>
                <a:hlinkClick r:id="rId2"/>
              </a:rPr>
              <a:t>https://psaftp.esac.esa.int/BepiColombo/bc/xml_schema/PDS4_BC_1F00_1101.sch</a:t>
            </a:r>
            <a:r>
              <a:rPr lang="en-US" dirty="0">
                <a:solidFill>
                  <a:schemeClr val="accent6">
                    <a:lumMod val="10000"/>
                  </a:schemeClr>
                </a:solidFill>
              </a:rPr>
              <a:t>)</a:t>
            </a:r>
            <a:endParaRPr lang="it-ES" sz="1600" dirty="0">
              <a:solidFill>
                <a:schemeClr val="accent6">
                  <a:lumMod val="10000"/>
                </a:schemeClr>
              </a:solidFill>
            </a:endParaRPr>
          </a:p>
        </p:txBody>
      </p:sp>
      <p:pic>
        <p:nvPicPr>
          <p:cNvPr id="7" name="Immagine 6" descr="Immagine che contiene testo, Carattere, linea, schermata&#10;&#10;Descrizione generata automaticamente">
            <a:extLst>
              <a:ext uri="{FF2B5EF4-FFF2-40B4-BE49-F238E27FC236}">
                <a16:creationId xmlns:a16="http://schemas.microsoft.com/office/drawing/2014/main" id="{F0287951-7603-A390-19F3-FA14B8CC2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53" y="2199692"/>
            <a:ext cx="8940818" cy="1975360"/>
          </a:xfrm>
          <a:prstGeom prst="rect">
            <a:avLst/>
          </a:prstGeom>
        </p:spPr>
      </p:pic>
      <p:pic>
        <p:nvPicPr>
          <p:cNvPr id="11" name="Immagine 10" descr="Immagine che contiene testo, Carattere, schermata&#10;&#10;Descrizione generata automaticamente">
            <a:extLst>
              <a:ext uri="{FF2B5EF4-FFF2-40B4-BE49-F238E27FC236}">
                <a16:creationId xmlns:a16="http://schemas.microsoft.com/office/drawing/2014/main" id="{74FB5A86-62D7-74F5-2B59-F2F3797B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7237" y="4337245"/>
            <a:ext cx="8653406" cy="1975360"/>
          </a:xfrm>
          <a:prstGeom prst="rect">
            <a:avLst/>
          </a:prstGeom>
        </p:spPr>
      </p:pic>
    </p:spTree>
    <p:extLst>
      <p:ext uri="{BB962C8B-B14F-4D97-AF65-F5344CB8AC3E}">
        <p14:creationId xmlns:p14="http://schemas.microsoft.com/office/powerpoint/2010/main" val="1272923406"/>
      </p:ext>
    </p:extLst>
  </p:cSld>
  <p:clrMapOvr>
    <a:masterClrMapping/>
  </p:clrMapOvr>
</p:sld>
</file>

<file path=ppt/theme/theme1.xml><?xml version="1.0" encoding="utf-8"?>
<a:theme xmlns:a="http://schemas.openxmlformats.org/drawingml/2006/main" name="ESA_Presentation_DARK">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9C0268B4-711E-4FBB-BAE5-F8FEBB76970A}"/>
    </a:ext>
  </a:extLst>
</a:theme>
</file>

<file path=ppt/theme/theme2.xml><?xml version="1.0" encoding="utf-8"?>
<a:theme xmlns:a="http://schemas.openxmlformats.org/drawingml/2006/main" name="ESA_Presentation_DARK_BG">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764F4D9C-A804-4D60-99F7-473155FFF5E4}"/>
    </a:ext>
  </a:extLst>
</a:theme>
</file>

<file path=ppt/theme/theme3.xml><?xml version="1.0" encoding="utf-8"?>
<a:theme xmlns:a="http://schemas.openxmlformats.org/drawingml/2006/main" name="ESA_Presentation_CLEAR">
  <a:themeElements>
    <a:clrScheme name="ESA Presentation 2020 Light">
      <a:dk1>
        <a:srgbClr val="003249"/>
      </a:dk1>
      <a:lt1>
        <a:srgbClr val="FEFFFF"/>
      </a:lt1>
      <a:dk2>
        <a:srgbClr val="335E6E"/>
      </a:dk2>
      <a:lt2>
        <a:srgbClr val="E7E8E3"/>
      </a:lt2>
      <a:accent1>
        <a:srgbClr val="75C8AE"/>
      </a:accent1>
      <a:accent2>
        <a:srgbClr val="F06669"/>
      </a:accent2>
      <a:accent3>
        <a:srgbClr val="FFCC4D"/>
      </a:accent3>
      <a:accent4>
        <a:srgbClr val="6DCFF6"/>
      </a:accent4>
      <a:accent5>
        <a:srgbClr val="8096A6"/>
      </a:accent5>
      <a:accent6>
        <a:srgbClr val="E7E8E3"/>
      </a:accent6>
      <a:hlink>
        <a:srgbClr val="009BDA"/>
      </a:hlink>
      <a:folHlink>
        <a:srgbClr val="75C8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3AEE5ACF-C280-4F8F-BB9E-6344961359F0}"/>
    </a:ext>
  </a:extLst>
</a:theme>
</file>

<file path=ppt/theme/theme4.xml><?xml version="1.0" encoding="utf-8"?>
<a:theme xmlns:a="http://schemas.openxmlformats.org/drawingml/2006/main" name="ESA_Presentation_CLEAR_BG">
  <a:themeElements>
    <a:clrScheme name="ESA Presentation 2020 Light">
      <a:dk1>
        <a:srgbClr val="003249"/>
      </a:dk1>
      <a:lt1>
        <a:srgbClr val="FEFFFF"/>
      </a:lt1>
      <a:dk2>
        <a:srgbClr val="335E6E"/>
      </a:dk2>
      <a:lt2>
        <a:srgbClr val="E7E8E3"/>
      </a:lt2>
      <a:accent1>
        <a:srgbClr val="75C8AE"/>
      </a:accent1>
      <a:accent2>
        <a:srgbClr val="F06669"/>
      </a:accent2>
      <a:accent3>
        <a:srgbClr val="FFCC4D"/>
      </a:accent3>
      <a:accent4>
        <a:srgbClr val="6DCFF6"/>
      </a:accent4>
      <a:accent5>
        <a:srgbClr val="8096A6"/>
      </a:accent5>
      <a:accent6>
        <a:srgbClr val="E7E8E3"/>
      </a:accent6>
      <a:hlink>
        <a:srgbClr val="009BDA"/>
      </a:hlink>
      <a:folHlink>
        <a:srgbClr val="75C8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2D91B5-ED7D-4179-8776-ED16A4DF2949}" vid="{E2D0CD8D-905A-4E8F-9B87-084F2CF3F7F8}"/>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6cecf9b-e75b-468e-bd21-3447df87bb36" xsi:nil="true"/>
    <lcf76f155ced4ddcb4097134ff3c332f xmlns="e3f94354-f5e8-4aa3-aa3d-ac077d14085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E320BA0A263354F97A095DFF6C3C873" ma:contentTypeVersion="14" ma:contentTypeDescription="Creare un nuovo documento." ma:contentTypeScope="" ma:versionID="ae1bfc91724b65f3a79d7c909da0031a">
  <xsd:schema xmlns:xsd="http://www.w3.org/2001/XMLSchema" xmlns:xs="http://www.w3.org/2001/XMLSchema" xmlns:p="http://schemas.microsoft.com/office/2006/metadata/properties" xmlns:ns2="e3f94354-f5e8-4aa3-aa3d-ac077d140853" xmlns:ns3="b6cecf9b-e75b-468e-bd21-3447df87bb36" targetNamespace="http://schemas.microsoft.com/office/2006/metadata/properties" ma:root="true" ma:fieldsID="2f1638d69d10c72056d13001d5999bd0" ns2:_="" ns3:_="">
    <xsd:import namespace="e3f94354-f5e8-4aa3-aa3d-ac077d140853"/>
    <xsd:import namespace="b6cecf9b-e75b-468e-bd21-3447df87bb3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f94354-f5e8-4aa3-aa3d-ac077d140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lcf76f155ced4ddcb4097134ff3c332f" ma:index="17" nillable="true" ma:taxonomy="true" ma:internalName="lcf76f155ced4ddcb4097134ff3c332f" ma:taxonomyFieldName="MediaServiceImageTags" ma:displayName="Tag immagine" ma:readOnly="false" ma:fieldId="{5cf76f15-5ced-4ddc-b409-7134ff3c332f}" ma:taxonomyMulti="true" ma:sspId="b688d343-e684-46db-b94f-a4cae8ed196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6cecf9b-e75b-468e-bd21-3447df87bb3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899895c-aa80-4f85-81d8-e80290016d6e}" ma:internalName="TaxCatchAll" ma:showField="CatchAllData" ma:web="b6cecf9b-e75b-468e-bd21-3447df87bb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22279E-2C4C-4C93-8498-455A58D1433E}">
  <ds:schemaRefs>
    <ds:schemaRef ds:uri="http://purl.org/dc/terms/"/>
    <ds:schemaRef ds:uri="http://www.w3.org/XML/1998/namespace"/>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b6cecf9b-e75b-468e-bd21-3447df87bb36"/>
    <ds:schemaRef ds:uri="e3f94354-f5e8-4aa3-aa3d-ac077d140853"/>
  </ds:schemaRefs>
</ds:datastoreItem>
</file>

<file path=customXml/itemProps2.xml><?xml version="1.0" encoding="utf-8"?>
<ds:datastoreItem xmlns:ds="http://schemas.openxmlformats.org/officeDocument/2006/customXml" ds:itemID="{548D79E0-F545-4A75-B39D-7B8AF1D9BA85}">
  <ds:schemaRefs>
    <ds:schemaRef ds:uri="http://schemas.microsoft.com/sharepoint/v3/contenttype/forms"/>
  </ds:schemaRefs>
</ds:datastoreItem>
</file>

<file path=customXml/itemProps3.xml><?xml version="1.0" encoding="utf-8"?>
<ds:datastoreItem xmlns:ds="http://schemas.openxmlformats.org/officeDocument/2006/customXml" ds:itemID="{21030FDE-3084-4E52-AA41-E55BDB49860F}"/>
</file>

<file path=docMetadata/LabelInfo.xml><?xml version="1.0" encoding="utf-8"?>
<clbl:labelList xmlns:clbl="http://schemas.microsoft.com/office/2020/mipLabelMetadata">
  <clbl:label id="{3976fa30-1907-4356-8241-62ea5e1c0256}" enabled="1" method="Standard" siteId="{9a5cacd0-2bef-4dd7-ac5c-7ebe1f54f495}" removed="0"/>
</clbl:labelList>
</file>

<file path=docProps/app.xml><?xml version="1.0" encoding="utf-8"?>
<Properties xmlns="http://schemas.openxmlformats.org/officeDocument/2006/extended-properties" xmlns:vt="http://schemas.openxmlformats.org/officeDocument/2006/docPropsVTypes">
  <Template>ESA_Presentation_DARK</Template>
  <TotalTime>30549</TotalTime>
  <Words>2265</Words>
  <Application>Microsoft Macintosh PowerPoint</Application>
  <PresentationFormat>Personalizzato</PresentationFormat>
  <Paragraphs>144</Paragraphs>
  <Slides>22</Slides>
  <Notes>1</Notes>
  <HiddenSlides>0</HiddenSlides>
  <MMClips>0</MMClips>
  <ScaleCrop>false</ScaleCrop>
  <HeadingPairs>
    <vt:vector size="6" baseType="variant">
      <vt:variant>
        <vt:lpstr>Caratteri utilizzati</vt:lpstr>
      </vt:variant>
      <vt:variant>
        <vt:i4>5</vt:i4>
      </vt:variant>
      <vt:variant>
        <vt:lpstr>Tema</vt:lpstr>
      </vt:variant>
      <vt:variant>
        <vt:i4>4</vt:i4>
      </vt:variant>
      <vt:variant>
        <vt:lpstr>Titoli diapositive</vt:lpstr>
      </vt:variant>
      <vt:variant>
        <vt:i4>22</vt:i4>
      </vt:variant>
    </vt:vector>
  </HeadingPairs>
  <TitlesOfParts>
    <vt:vector size="31" baseType="lpstr">
      <vt:lpstr>Arial</vt:lpstr>
      <vt:lpstr>Calibri</vt:lpstr>
      <vt:lpstr>Helvetica</vt:lpstr>
      <vt:lpstr>Monaco</vt:lpstr>
      <vt:lpstr>Verdana</vt:lpstr>
      <vt:lpstr>ESA_Presentation_DARK</vt:lpstr>
      <vt:lpstr>ESA_Presentation_DARK_BG</vt:lpstr>
      <vt:lpstr>ESA_Presentation_CLEAR</vt:lpstr>
      <vt:lpstr>ESA_Presentation_CLEAR_BG</vt:lpstr>
      <vt:lpstr>Presentazione standard di PowerPoint</vt:lpstr>
      <vt:lpstr>The need for additional dictionaries</vt:lpstr>
      <vt:lpstr>Where do they go in product labels?</vt:lpstr>
      <vt:lpstr>The PSA dictionary – The Schema </vt:lpstr>
      <vt:lpstr>PSA dictionary – The Schema cont.</vt:lpstr>
      <vt:lpstr>PSA dictionary – The Schema cont.</vt:lpstr>
      <vt:lpstr>PSA dictionary – The Schema cont.</vt:lpstr>
      <vt:lpstr>PSA dictionary – The Schematron</vt:lpstr>
      <vt:lpstr>Mission dictionaries</vt:lpstr>
      <vt:lpstr>Instrument dictionaries</vt:lpstr>
      <vt:lpstr>Instrument dictionaries – cont.</vt:lpstr>
      <vt:lpstr>Instrument dictionaries – cont.</vt:lpstr>
      <vt:lpstr>Instrument dictionaries – cont.</vt:lpstr>
      <vt:lpstr>Putting it all together in the label</vt:lpstr>
      <vt:lpstr>Putting it all together in the label – cont.</vt:lpstr>
      <vt:lpstr>Takeaways</vt:lpstr>
      <vt:lpstr>Presentazione standard di PowerPoint</vt:lpstr>
      <vt:lpstr>Instrument dictionaries – cont.</vt:lpstr>
      <vt:lpstr>Namespaces and namespace registry – cont.</vt:lpstr>
      <vt:lpstr>Namespaces and namespace registry – cont.</vt:lpstr>
      <vt:lpstr>Namespaces and namespace registry – cont.</vt:lpstr>
      <vt:lpstr>Namespaces and namespace registration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dc:subject>
  <dc:creator>Mark Bentley</dc:creator>
  <cp:keywords/>
  <dc:description/>
  <cp:lastModifiedBy>Daniela Coia</cp:lastModifiedBy>
  <cp:revision>2</cp:revision>
  <cp:lastPrinted>2008-08-26T16:26:23Z</cp:lastPrinted>
  <dcterms:created xsi:type="dcterms:W3CDTF">2022-06-15T13:36:28Z</dcterms:created>
  <dcterms:modified xsi:type="dcterms:W3CDTF">2024-11-04T16:27:38Z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Title">
    <vt:lpwstr>TITLE OF PRESENTATION</vt:lpwstr>
  </property>
  <property fmtid="{D5CDD505-2E9C-101B-9397-08002B2CF9AE}" pid="3" name="PSubtitle">
    <vt:lpwstr>TITLE OF PRESENTATION</vt:lpwstr>
  </property>
  <property fmtid="{D5CDD505-2E9C-101B-9397-08002B2CF9AE}" pid="4" name="PAuthor">
    <vt:lpwstr>user</vt:lpwstr>
  </property>
  <property fmtid="{D5CDD505-2E9C-101B-9397-08002B2CF9AE}" pid="5" name="PPlace">
    <vt:lpwstr/>
  </property>
  <property fmtid="{D5CDD505-2E9C-101B-9397-08002B2CF9AE}" pid="6" name="PDate">
    <vt:lpwstr>DD/MM/YYYY</vt:lpwstr>
  </property>
  <property fmtid="{D5CDD505-2E9C-101B-9397-08002B2CF9AE}" pid="7" name="PProgramme">
    <vt:lpwstr/>
  </property>
  <property fmtid="{D5CDD505-2E9C-101B-9397-08002B2CF9AE}" pid="8" name="PEmail">
    <vt:lpwstr/>
  </property>
  <property fmtid="{D5CDD505-2E9C-101B-9397-08002B2CF9AE}" pid="9" name="PClassification">
    <vt:lpwstr>ESA UNCLASSIFIED – For Official Use</vt:lpwstr>
  </property>
  <property fmtid="{D5CDD505-2E9C-101B-9397-08002B2CF9AE}" pid="10" name="POptionButton1">
    <vt:bool>true</vt:bool>
  </property>
  <property fmtid="{D5CDD505-2E9C-101B-9397-08002B2CF9AE}" pid="11" name="POptionButton2">
    <vt:bool>false</vt:bool>
  </property>
  <property fmtid="{D5CDD505-2E9C-101B-9397-08002B2CF9AE}" pid="12" name="ESAVersion">
    <vt:lpwstr>5GV2.0</vt:lpwstr>
  </property>
  <property fmtid="{D5CDD505-2E9C-101B-9397-08002B2CF9AE}" pid="13" name="ShowESADialog1">
    <vt:bool>true</vt:bool>
  </property>
  <property fmtid="{D5CDD505-2E9C-101B-9397-08002B2CF9AE}" pid="14" name="ContentTypeId">
    <vt:lpwstr>0x010100CE320BA0A263354F97A095DFF6C3C873</vt:lpwstr>
  </property>
  <property fmtid="{D5CDD505-2E9C-101B-9397-08002B2CF9AE}" pid="15" name="Document Type">
    <vt:lpwstr>HO - Handout / Presentation</vt:lpwstr>
  </property>
  <property fmtid="{D5CDD505-2E9C-101B-9397-08002B2CF9AE}" pid="16" name="Reference">
    <vt:lpwstr/>
  </property>
  <property fmtid="{D5CDD505-2E9C-101B-9397-08002B2CF9AE}" pid="17" name="Classification">
    <vt:lpwstr>ESA UNCLASSIFIED - For ESA Official Use Only</vt:lpwstr>
  </property>
  <property fmtid="{D5CDD505-2E9C-101B-9397-08002B2CF9AE}" pid="18" name="Classification Caveat">
    <vt:lpwstr/>
  </property>
  <property fmtid="{D5CDD505-2E9C-101B-9397-08002B2CF9AE}" pid="19" name="Status">
    <vt:lpwstr>N/A</vt:lpwstr>
  </property>
  <property fmtid="{D5CDD505-2E9C-101B-9397-08002B2CF9AE}" pid="20" name="bmsSiteName">
    <vt:lpwstr/>
  </property>
  <property fmtid="{D5CDD505-2E9C-101B-9397-08002B2CF9AE}" pid="21" name="Originating Organisation">
    <vt:lpwstr/>
  </property>
  <property fmtid="{D5CDD505-2E9C-101B-9397-08002B2CF9AE}" pid="22" name="Distribution">
    <vt:lpwstr/>
  </property>
  <property fmtid="{D5CDD505-2E9C-101B-9397-08002B2CF9AE}" pid="23" name="bmsSitename2">
    <vt:lpwstr/>
  </property>
  <property fmtid="{D5CDD505-2E9C-101B-9397-08002B2CF9AE}" pid="24" name="bmsAddress">
    <vt:lpwstr/>
  </property>
  <property fmtid="{D5CDD505-2E9C-101B-9397-08002B2CF9AE}" pid="25" name="bmsPlace">
    <vt:lpwstr/>
  </property>
  <property fmtid="{D5CDD505-2E9C-101B-9397-08002B2CF9AE}" pid="26" name="bmsPhoneFax">
    <vt:lpwstr/>
  </property>
  <property fmtid="{D5CDD505-2E9C-101B-9397-08002B2CF9AE}" pid="27" name="Issue">
    <vt:i4>0</vt:i4>
  </property>
  <property fmtid="{D5CDD505-2E9C-101B-9397-08002B2CF9AE}" pid="28" name="Revision">
    <vt:i4>0</vt:i4>
  </property>
  <property fmtid="{D5CDD505-2E9C-101B-9397-08002B2CF9AE}" pid="29" name="Issue Date">
    <vt:filetime>2022-06-14T22:00:00Z</vt:filetime>
  </property>
  <property fmtid="{D5CDD505-2E9C-101B-9397-08002B2CF9AE}" pid="30" name="Organisational_x0020_entity">
    <vt:lpwstr/>
  </property>
  <property fmtid="{D5CDD505-2E9C-101B-9397-08002B2CF9AE}" pid="31" name="_dlc_DocIdItemGuid">
    <vt:lpwstr>8efe0189-68e5-46b3-80c8-078d88a4045d</vt:lpwstr>
  </property>
  <property fmtid="{D5CDD505-2E9C-101B-9397-08002B2CF9AE}" pid="32" name="Organisational entity">
    <vt:lpwstr/>
  </property>
  <property fmtid="{D5CDD505-2E9C-101B-9397-08002B2CF9AE}" pid="33" name="IconOverlay">
    <vt:lpwstr/>
  </property>
  <property fmtid="{D5CDD505-2E9C-101B-9397-08002B2CF9AE}" pid="34" name="Document ID Value">
    <vt:lpwstr>PKKMWAM5UKCP-1108600927-1287</vt:lpwstr>
  </property>
  <property fmtid="{D5CDD505-2E9C-101B-9397-08002B2CF9AE}" pid="35" name="MSIP_Label_3976fa30-1907-4356-8241-62ea5e1c0256_Enabled">
    <vt:lpwstr>true</vt:lpwstr>
  </property>
  <property fmtid="{D5CDD505-2E9C-101B-9397-08002B2CF9AE}" pid="36" name="MSIP_Label_3976fa30-1907-4356-8241-62ea5e1c0256_SetDate">
    <vt:lpwstr>2020-09-30T12:03:24Z</vt:lpwstr>
  </property>
  <property fmtid="{D5CDD505-2E9C-101B-9397-08002B2CF9AE}" pid="37" name="MSIP_Label_3976fa30-1907-4356-8241-62ea5e1c0256_Method">
    <vt:lpwstr>Standard</vt:lpwstr>
  </property>
  <property fmtid="{D5CDD505-2E9C-101B-9397-08002B2CF9AE}" pid="38" name="MSIP_Label_3976fa30-1907-4356-8241-62ea5e1c0256_Name">
    <vt:lpwstr>ESA UNCLASSIFIED – For ESA Official Use Only</vt:lpwstr>
  </property>
  <property fmtid="{D5CDD505-2E9C-101B-9397-08002B2CF9AE}" pid="39" name="MSIP_Label_3976fa30-1907-4356-8241-62ea5e1c0256_SiteId">
    <vt:lpwstr>9a5cacd0-2bef-4dd7-ac5c-7ebe1f54f495</vt:lpwstr>
  </property>
  <property fmtid="{D5CDD505-2E9C-101B-9397-08002B2CF9AE}" pid="40" name="MSIP_Label_3976fa30-1907-4356-8241-62ea5e1c0256_ActionId">
    <vt:lpwstr>12cffb5a-e4fd-4993-a937-3b8906224a24</vt:lpwstr>
  </property>
  <property fmtid="{D5CDD505-2E9C-101B-9397-08002B2CF9AE}" pid="41" name="MSIP_Label_3976fa30-1907-4356-8241-62ea5e1c0256_ContentBits">
    <vt:lpwstr>0</vt:lpwstr>
  </property>
  <property fmtid="{D5CDD505-2E9C-101B-9397-08002B2CF9AE}" pid="42" name="MediaServiceImageTags">
    <vt:lpwstr/>
  </property>
</Properties>
</file>